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318" r:id="rId6"/>
    <p:sldId id="317" r:id="rId7"/>
    <p:sldId id="320" r:id="rId8"/>
    <p:sldId id="319" r:id="rId9"/>
    <p:sldId id="322" r:id="rId10"/>
    <p:sldId id="321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325" r:id="rId21"/>
    <p:sldId id="323" r:id="rId22"/>
    <p:sldId id="270" r:id="rId23"/>
    <p:sldId id="271" r:id="rId24"/>
    <p:sldId id="326" r:id="rId25"/>
    <p:sldId id="324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</p:sldIdLst>
  <p:sldSz cx="9144000" cy="5143500" type="screen16x9"/>
  <p:notesSz cx="6858000" cy="9144000"/>
  <p:embeddedFontLst>
    <p:embeddedFont>
      <p:font typeface="Montserrat" panose="02000505000000020004" pitchFamily="2" charset="0"/>
      <p:regular r:id="rId36"/>
      <p:bold r:id="rId37"/>
      <p:italic r:id="rId38"/>
      <p:boldItalic r:id="rId39"/>
    </p:embeddedFont>
    <p:embeddedFont>
      <p:font typeface="Share" panose="020B0604020202020204" charset="0"/>
      <p:regular r:id="rId40"/>
      <p:bold r:id="rId41"/>
      <p:italic r:id="rId42"/>
      <p:boldItalic r:id="rId43"/>
    </p:embeddedFont>
    <p:embeddedFont>
      <p:font typeface="Arimo" panose="020B0604020202020204" charset="0"/>
      <p:regular r:id="rId44"/>
      <p:bold r:id="rId45"/>
      <p:italic r:id="rId46"/>
      <p:boldItalic r:id="rId47"/>
    </p:embeddedFont>
    <p:embeddedFont>
      <p:font typeface="Roboto Condensed" panose="020B0604020202020204" charset="0"/>
      <p:regular r:id="rId48"/>
      <p:bold r:id="rId49"/>
      <p:italic r:id="rId50"/>
      <p:boldItalic r:id="rId51"/>
    </p:embeddedFont>
    <p:embeddedFont>
      <p:font typeface="Fira Sans Extra Condensed Medium" panose="020B0604020202020204" charset="0"/>
      <p:regular r:id="rId52"/>
      <p:bold r:id="rId53"/>
      <p:italic r:id="rId54"/>
      <p:boldItalic r:id="rId55"/>
    </p:embeddedFont>
    <p:embeddedFont>
      <p:font typeface="Calibri" panose="020F0502020204030204" pitchFamily="34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1644" userDrawn="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0" roundtripDataSignature="AMtx7mipdNca8Lfm3d8niE6WwFunti8BM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 snapToGrid="0">
      <p:cViewPr varScale="1">
        <p:scale>
          <a:sx n="95" d="100"/>
          <a:sy n="95" d="100"/>
        </p:scale>
        <p:origin x="696" y="108"/>
      </p:cViewPr>
      <p:guideLst>
        <p:guide pos="2880"/>
        <p:guide orient="horz" pos="16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font" Target="fonts/font23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font" Target="fonts/font24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gif>
</file>

<file path=ppt/media/image11.jpe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0" name="Google Shape;59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82ac63a52b_5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4" name="Google Shape;684;g82ac63a52b_5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82ac63a52b_5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1" name="Google Shape;691;g82ac63a52b_5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82ac63a52b_5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7" name="Google Shape;697;g82ac63a52b_5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82aa5ad40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4" name="Google Shape;704;g82aa5ad40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82ac63a52b_5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7" name="Google Shape;697;g82ac63a52b_5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80630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82aa5ad40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1" name="Google Shape;711;g82aa5ad40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82aa5ad4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8" name="Google Shape;718;g82aa5ad40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82aa5ad4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8" name="Google Shape;718;g82aa5ad40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143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3952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82ac63a52b_5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5" name="Google Shape;725;g82ac63a52b_5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7" name="Google Shape;5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82aa5ad406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1" name="Google Shape;731;g82aa5ad406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82aa5ad406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8" name="Google Shape;738;g82aa5ad406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82aa5ad406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5" name="Google Shape;745;g82aa5ad406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82aa5ad406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2" name="Google Shape;752;g82aa5ad406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82aa5ad406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9" name="Google Shape;759;g82aa5ad406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82aa5ad406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6" name="Google Shape;766;g82aa5ad406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82aa5ad406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3" name="Google Shape;773;g82aa5ad406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4" name="Google Shape;61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82ac63a52b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2" name="Google Shape;642;g82ac63a52b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82ac63a52b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2" name="Google Shape;652;g82ac63a52b_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2ac63a52b_5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8" name="Google Shape;658;g82ac63a52b_5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82ac63a52b_5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3" name="Google Shape;663;g82ac63a52b_5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82ac63a52b_5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0" name="Google Shape;670;g82ac63a52b_5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82ac63a52b_5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7" name="Google Shape;677;g82ac63a52b_5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0"/>
          <p:cNvSpPr txBox="1">
            <a:spLocks noGrp="1"/>
          </p:cNvSpPr>
          <p:nvPr>
            <p:ph type="ctrTitle"/>
          </p:nvPr>
        </p:nvSpPr>
        <p:spPr>
          <a:xfrm>
            <a:off x="2457150" y="1667851"/>
            <a:ext cx="4241700" cy="15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000">
                <a:solidFill>
                  <a:schemeClr val="accent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50"/>
          <p:cNvSpPr txBox="1">
            <a:spLocks noGrp="1"/>
          </p:cNvSpPr>
          <p:nvPr>
            <p:ph type="subTitle" idx="1"/>
          </p:nvPr>
        </p:nvSpPr>
        <p:spPr>
          <a:xfrm>
            <a:off x="2294363" y="3055201"/>
            <a:ext cx="45672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50"/>
          <p:cNvGrpSpPr/>
          <p:nvPr/>
        </p:nvGrpSpPr>
        <p:grpSpPr>
          <a:xfrm flipH="1">
            <a:off x="-2653969" y="-4440558"/>
            <a:ext cx="6379508" cy="9436110"/>
            <a:chOff x="5468575" y="0"/>
            <a:chExt cx="2520150" cy="3727625"/>
          </a:xfrm>
        </p:grpSpPr>
        <p:sp>
          <p:nvSpPr>
            <p:cNvPr id="12" name="Google Shape;12;p50"/>
            <p:cNvSpPr/>
            <p:nvPr/>
          </p:nvSpPr>
          <p:spPr>
            <a:xfrm flipH="1">
              <a:off x="5892650" y="6712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6710" y="4823"/>
                  </a:moveTo>
                  <a:lnTo>
                    <a:pt x="8334" y="9646"/>
                  </a:lnTo>
                  <a:lnTo>
                    <a:pt x="0" y="48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50"/>
            <p:cNvSpPr/>
            <p:nvPr/>
          </p:nvSpPr>
          <p:spPr>
            <a:xfrm flipH="1">
              <a:off x="5886300" y="424075"/>
              <a:ext cx="430450" cy="252525"/>
            </a:xfrm>
            <a:custGeom>
              <a:avLst/>
              <a:gdLst/>
              <a:ahLst/>
              <a:cxnLst/>
              <a:rect l="l" t="t" r="r" b="b"/>
              <a:pathLst>
                <a:path w="17218" h="10101" extrusionOk="0">
                  <a:moveTo>
                    <a:pt x="8588" y="498"/>
                  </a:moveTo>
                  <a:lnTo>
                    <a:pt x="16541" y="5066"/>
                  </a:lnTo>
                  <a:lnTo>
                    <a:pt x="8588" y="9635"/>
                  </a:lnTo>
                  <a:lnTo>
                    <a:pt x="677" y="5066"/>
                  </a:lnTo>
                  <a:lnTo>
                    <a:pt x="8588" y="498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1" y="4939"/>
                    <a:pt x="1" y="5151"/>
                    <a:pt x="128" y="5235"/>
                  </a:cubicBezTo>
                  <a:lnTo>
                    <a:pt x="8503" y="10100"/>
                  </a:lnTo>
                  <a:lnTo>
                    <a:pt x="8715" y="10100"/>
                  </a:lnTo>
                  <a:lnTo>
                    <a:pt x="17048" y="5235"/>
                  </a:lnTo>
                  <a:cubicBezTo>
                    <a:pt x="17218" y="5151"/>
                    <a:pt x="17218" y="4939"/>
                    <a:pt x="17048" y="4855"/>
                  </a:cubicBezTo>
                  <a:lnTo>
                    <a:pt x="8715" y="32"/>
                  </a:ln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50"/>
            <p:cNvSpPr/>
            <p:nvPr/>
          </p:nvSpPr>
          <p:spPr>
            <a:xfrm flipH="1">
              <a:off x="6310375" y="430150"/>
              <a:ext cx="417750" cy="482275"/>
            </a:xfrm>
            <a:custGeom>
              <a:avLst/>
              <a:gdLst/>
              <a:ahLst/>
              <a:cxnLst/>
              <a:rect l="l" t="t" r="r" b="b"/>
              <a:pathLst>
                <a:path w="16710" h="19291" extrusionOk="0">
                  <a:moveTo>
                    <a:pt x="0" y="14468"/>
                  </a:moveTo>
                  <a:lnTo>
                    <a:pt x="0" y="4823"/>
                  </a:lnTo>
                  <a:lnTo>
                    <a:pt x="8334" y="1"/>
                  </a:lnTo>
                  <a:lnTo>
                    <a:pt x="16709" y="4823"/>
                  </a:lnTo>
                  <a:lnTo>
                    <a:pt x="16709" y="14468"/>
                  </a:lnTo>
                  <a:lnTo>
                    <a:pt x="8334" y="19291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50"/>
            <p:cNvSpPr/>
            <p:nvPr/>
          </p:nvSpPr>
          <p:spPr>
            <a:xfrm flipH="1">
              <a:off x="6305100" y="424075"/>
              <a:ext cx="428325" cy="493650"/>
            </a:xfrm>
            <a:custGeom>
              <a:avLst/>
              <a:gdLst/>
              <a:ahLst/>
              <a:cxnLst/>
              <a:rect l="l" t="t" r="r" b="b"/>
              <a:pathLst>
                <a:path w="17133" h="19746" extrusionOk="0">
                  <a:moveTo>
                    <a:pt x="8588" y="498"/>
                  </a:moveTo>
                  <a:lnTo>
                    <a:pt x="16710" y="5193"/>
                  </a:lnTo>
                  <a:lnTo>
                    <a:pt x="16710" y="14584"/>
                  </a:lnTo>
                  <a:lnTo>
                    <a:pt x="8588" y="19280"/>
                  </a:lnTo>
                  <a:lnTo>
                    <a:pt x="424" y="14584"/>
                  </a:lnTo>
                  <a:lnTo>
                    <a:pt x="424" y="5193"/>
                  </a:lnTo>
                  <a:lnTo>
                    <a:pt x="8588" y="498"/>
                  </a:lnTo>
                  <a:close/>
                  <a:moveTo>
                    <a:pt x="8583" y="1"/>
                  </a:moveTo>
                  <a:cubicBezTo>
                    <a:pt x="8546" y="1"/>
                    <a:pt x="8503" y="11"/>
                    <a:pt x="8461" y="32"/>
                  </a:cubicBezTo>
                  <a:lnTo>
                    <a:pt x="128" y="4855"/>
                  </a:lnTo>
                  <a:cubicBezTo>
                    <a:pt x="43" y="4897"/>
                    <a:pt x="1" y="4982"/>
                    <a:pt x="1" y="5066"/>
                  </a:cubicBezTo>
                  <a:lnTo>
                    <a:pt x="1" y="14711"/>
                  </a:lnTo>
                  <a:cubicBezTo>
                    <a:pt x="1" y="14796"/>
                    <a:pt x="43" y="14880"/>
                    <a:pt x="128" y="14923"/>
                  </a:cubicBezTo>
                  <a:lnTo>
                    <a:pt x="8461" y="19745"/>
                  </a:lnTo>
                  <a:lnTo>
                    <a:pt x="8673" y="19745"/>
                  </a:lnTo>
                  <a:lnTo>
                    <a:pt x="17048" y="14923"/>
                  </a:lnTo>
                  <a:cubicBezTo>
                    <a:pt x="17091" y="14880"/>
                    <a:pt x="17133" y="14796"/>
                    <a:pt x="17133" y="14711"/>
                  </a:cubicBezTo>
                  <a:lnTo>
                    <a:pt x="17133" y="5066"/>
                  </a:lnTo>
                  <a:cubicBezTo>
                    <a:pt x="17133" y="4982"/>
                    <a:pt x="17091" y="4897"/>
                    <a:pt x="17048" y="4855"/>
                  </a:cubicBezTo>
                  <a:lnTo>
                    <a:pt x="8673" y="32"/>
                  </a:lnTo>
                  <a:cubicBezTo>
                    <a:pt x="8651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50"/>
            <p:cNvSpPr/>
            <p:nvPr/>
          </p:nvSpPr>
          <p:spPr>
            <a:xfrm flipH="1">
              <a:off x="6305100" y="906325"/>
              <a:ext cx="428325" cy="493625"/>
            </a:xfrm>
            <a:custGeom>
              <a:avLst/>
              <a:gdLst/>
              <a:ahLst/>
              <a:cxnLst/>
              <a:rect l="l" t="t" r="r" b="b"/>
              <a:pathLst>
                <a:path w="17133" h="19745" extrusionOk="0">
                  <a:moveTo>
                    <a:pt x="8588" y="497"/>
                  </a:moveTo>
                  <a:lnTo>
                    <a:pt x="16710" y="5193"/>
                  </a:lnTo>
                  <a:lnTo>
                    <a:pt x="16710" y="14584"/>
                  </a:lnTo>
                  <a:lnTo>
                    <a:pt x="8588" y="19279"/>
                  </a:lnTo>
                  <a:lnTo>
                    <a:pt x="424" y="14584"/>
                  </a:lnTo>
                  <a:lnTo>
                    <a:pt x="424" y="5193"/>
                  </a:lnTo>
                  <a:lnTo>
                    <a:pt x="8588" y="497"/>
                  </a:lnTo>
                  <a:close/>
                  <a:moveTo>
                    <a:pt x="8583" y="0"/>
                  </a:moveTo>
                  <a:cubicBezTo>
                    <a:pt x="8546" y="0"/>
                    <a:pt x="8503" y="11"/>
                    <a:pt x="8461" y="32"/>
                  </a:cubicBezTo>
                  <a:lnTo>
                    <a:pt x="128" y="4854"/>
                  </a:lnTo>
                  <a:cubicBezTo>
                    <a:pt x="43" y="4897"/>
                    <a:pt x="1" y="4981"/>
                    <a:pt x="1" y="5066"/>
                  </a:cubicBezTo>
                  <a:lnTo>
                    <a:pt x="1" y="14711"/>
                  </a:lnTo>
                  <a:cubicBezTo>
                    <a:pt x="1" y="14795"/>
                    <a:pt x="43" y="14880"/>
                    <a:pt x="128" y="14922"/>
                  </a:cubicBezTo>
                  <a:lnTo>
                    <a:pt x="8461" y="19745"/>
                  </a:lnTo>
                  <a:lnTo>
                    <a:pt x="8588" y="19745"/>
                  </a:lnTo>
                  <a:cubicBezTo>
                    <a:pt x="8588" y="19745"/>
                    <a:pt x="8630" y="19745"/>
                    <a:pt x="8673" y="19702"/>
                  </a:cubicBezTo>
                  <a:lnTo>
                    <a:pt x="17048" y="14880"/>
                  </a:lnTo>
                  <a:cubicBezTo>
                    <a:pt x="17091" y="14838"/>
                    <a:pt x="17133" y="14753"/>
                    <a:pt x="17133" y="14711"/>
                  </a:cubicBezTo>
                  <a:lnTo>
                    <a:pt x="17133" y="5066"/>
                  </a:lnTo>
                  <a:cubicBezTo>
                    <a:pt x="17133" y="4981"/>
                    <a:pt x="17091" y="4897"/>
                    <a:pt x="17048" y="4854"/>
                  </a:cubicBezTo>
                  <a:lnTo>
                    <a:pt x="8673" y="32"/>
                  </a:lnTo>
                  <a:cubicBezTo>
                    <a:pt x="8651" y="11"/>
                    <a:pt x="8620" y="0"/>
                    <a:pt x="858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50"/>
            <p:cNvSpPr/>
            <p:nvPr/>
          </p:nvSpPr>
          <p:spPr>
            <a:xfrm flipH="1">
              <a:off x="5892650" y="128750"/>
              <a:ext cx="417750" cy="482275"/>
            </a:xfrm>
            <a:custGeom>
              <a:avLst/>
              <a:gdLst/>
              <a:ahLst/>
              <a:cxnLst/>
              <a:rect l="l" t="t" r="r" b="b"/>
              <a:pathLst>
                <a:path w="16710" h="19291" extrusionOk="0">
                  <a:moveTo>
                    <a:pt x="0" y="14468"/>
                  </a:moveTo>
                  <a:lnTo>
                    <a:pt x="0" y="4823"/>
                  </a:lnTo>
                  <a:lnTo>
                    <a:pt x="8334" y="1"/>
                  </a:lnTo>
                  <a:lnTo>
                    <a:pt x="16710" y="4823"/>
                  </a:lnTo>
                  <a:lnTo>
                    <a:pt x="16710" y="14468"/>
                  </a:lnTo>
                  <a:lnTo>
                    <a:pt x="8334" y="19290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50"/>
            <p:cNvSpPr/>
            <p:nvPr/>
          </p:nvSpPr>
          <p:spPr>
            <a:xfrm flipH="1">
              <a:off x="5887350" y="123475"/>
              <a:ext cx="429400" cy="493625"/>
            </a:xfrm>
            <a:custGeom>
              <a:avLst/>
              <a:gdLst/>
              <a:ahLst/>
              <a:cxnLst/>
              <a:rect l="l" t="t" r="r" b="b"/>
              <a:pathLst>
                <a:path w="17176" h="19745" extrusionOk="0">
                  <a:moveTo>
                    <a:pt x="8630" y="466"/>
                  </a:moveTo>
                  <a:lnTo>
                    <a:pt x="16752" y="5161"/>
                  </a:lnTo>
                  <a:lnTo>
                    <a:pt x="16752" y="14552"/>
                  </a:lnTo>
                  <a:lnTo>
                    <a:pt x="8588" y="19248"/>
                  </a:lnTo>
                  <a:lnTo>
                    <a:pt x="466" y="14552"/>
                  </a:lnTo>
                  <a:lnTo>
                    <a:pt x="466" y="5161"/>
                  </a:lnTo>
                  <a:lnTo>
                    <a:pt x="8630" y="466"/>
                  </a:lnTo>
                  <a:close/>
                  <a:moveTo>
                    <a:pt x="8503" y="0"/>
                  </a:moveTo>
                  <a:lnTo>
                    <a:pt x="128" y="4865"/>
                  </a:lnTo>
                  <a:cubicBezTo>
                    <a:pt x="85" y="4865"/>
                    <a:pt x="43" y="4950"/>
                    <a:pt x="43" y="5034"/>
                  </a:cubicBezTo>
                  <a:lnTo>
                    <a:pt x="43" y="14721"/>
                  </a:lnTo>
                  <a:cubicBezTo>
                    <a:pt x="1" y="14806"/>
                    <a:pt x="43" y="14848"/>
                    <a:pt x="128" y="14891"/>
                  </a:cubicBezTo>
                  <a:lnTo>
                    <a:pt x="8503" y="19713"/>
                  </a:lnTo>
                  <a:cubicBezTo>
                    <a:pt x="8503" y="19734"/>
                    <a:pt x="8514" y="19745"/>
                    <a:pt x="8530" y="19745"/>
                  </a:cubicBezTo>
                  <a:cubicBezTo>
                    <a:pt x="8546" y="19745"/>
                    <a:pt x="8567" y="19734"/>
                    <a:pt x="8588" y="19713"/>
                  </a:cubicBezTo>
                  <a:lnTo>
                    <a:pt x="8715" y="19713"/>
                  </a:lnTo>
                  <a:lnTo>
                    <a:pt x="17048" y="14891"/>
                  </a:lnTo>
                  <a:cubicBezTo>
                    <a:pt x="17133" y="14848"/>
                    <a:pt x="17175" y="14764"/>
                    <a:pt x="17175" y="14679"/>
                  </a:cubicBezTo>
                  <a:lnTo>
                    <a:pt x="17175" y="5034"/>
                  </a:lnTo>
                  <a:cubicBezTo>
                    <a:pt x="17175" y="4950"/>
                    <a:pt x="17133" y="4865"/>
                    <a:pt x="17048" y="4865"/>
                  </a:cubicBezTo>
                  <a:lnTo>
                    <a:pt x="8715" y="0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50"/>
            <p:cNvSpPr/>
            <p:nvPr/>
          </p:nvSpPr>
          <p:spPr>
            <a:xfrm flipH="1">
              <a:off x="6519775" y="791850"/>
              <a:ext cx="417750" cy="241125"/>
            </a:xfrm>
            <a:custGeom>
              <a:avLst/>
              <a:gdLst/>
              <a:ahLst/>
              <a:cxnLst/>
              <a:rect l="l" t="t" r="r" b="b"/>
              <a:pathLst>
                <a:path w="16710" h="9645" extrusionOk="0">
                  <a:moveTo>
                    <a:pt x="8376" y="0"/>
                  </a:moveTo>
                  <a:lnTo>
                    <a:pt x="16710" y="4823"/>
                  </a:lnTo>
                  <a:lnTo>
                    <a:pt x="8376" y="9645"/>
                  </a:lnTo>
                  <a:lnTo>
                    <a:pt x="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50"/>
            <p:cNvSpPr/>
            <p:nvPr/>
          </p:nvSpPr>
          <p:spPr>
            <a:xfrm flipH="1">
              <a:off x="6512375" y="786550"/>
              <a:ext cx="431500" cy="251725"/>
            </a:xfrm>
            <a:custGeom>
              <a:avLst/>
              <a:gdLst/>
              <a:ahLst/>
              <a:cxnLst/>
              <a:rect l="l" t="t" r="r" b="b"/>
              <a:pathLst>
                <a:path w="17260" h="10069" extrusionOk="0">
                  <a:moveTo>
                    <a:pt x="8630" y="466"/>
                  </a:moveTo>
                  <a:lnTo>
                    <a:pt x="16541" y="5035"/>
                  </a:lnTo>
                  <a:lnTo>
                    <a:pt x="8630" y="9603"/>
                  </a:lnTo>
                  <a:lnTo>
                    <a:pt x="677" y="5035"/>
                  </a:lnTo>
                  <a:lnTo>
                    <a:pt x="8630" y="466"/>
                  </a:lnTo>
                  <a:close/>
                  <a:moveTo>
                    <a:pt x="8546" y="1"/>
                  </a:moveTo>
                  <a:lnTo>
                    <a:pt x="170" y="4823"/>
                  </a:lnTo>
                  <a:cubicBezTo>
                    <a:pt x="1" y="4950"/>
                    <a:pt x="1" y="5119"/>
                    <a:pt x="170" y="5204"/>
                  </a:cubicBezTo>
                  <a:lnTo>
                    <a:pt x="8503" y="10068"/>
                  </a:lnTo>
                  <a:lnTo>
                    <a:pt x="8757" y="10068"/>
                  </a:lnTo>
                  <a:lnTo>
                    <a:pt x="17091" y="5246"/>
                  </a:lnTo>
                  <a:cubicBezTo>
                    <a:pt x="17260" y="5161"/>
                    <a:pt x="17260" y="4908"/>
                    <a:pt x="17091" y="4865"/>
                  </a:cubicBezTo>
                  <a:lnTo>
                    <a:pt x="8757" y="1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50"/>
            <p:cNvSpPr/>
            <p:nvPr/>
          </p:nvSpPr>
          <p:spPr>
            <a:xfrm flipH="1">
              <a:off x="6512375" y="1026875"/>
              <a:ext cx="431500" cy="252525"/>
            </a:xfrm>
            <a:custGeom>
              <a:avLst/>
              <a:gdLst/>
              <a:ahLst/>
              <a:cxnLst/>
              <a:rect l="l" t="t" r="r" b="b"/>
              <a:pathLst>
                <a:path w="17260" h="10101" extrusionOk="0">
                  <a:moveTo>
                    <a:pt x="8630" y="498"/>
                  </a:moveTo>
                  <a:lnTo>
                    <a:pt x="16541" y="5066"/>
                  </a:lnTo>
                  <a:lnTo>
                    <a:pt x="8630" y="9635"/>
                  </a:lnTo>
                  <a:lnTo>
                    <a:pt x="677" y="5066"/>
                  </a:lnTo>
                  <a:lnTo>
                    <a:pt x="8630" y="498"/>
                  </a:lnTo>
                  <a:close/>
                  <a:moveTo>
                    <a:pt x="8635" y="1"/>
                  </a:moveTo>
                  <a:cubicBezTo>
                    <a:pt x="8598" y="1"/>
                    <a:pt x="8567" y="11"/>
                    <a:pt x="8546" y="32"/>
                  </a:cubicBezTo>
                  <a:lnTo>
                    <a:pt x="170" y="4855"/>
                  </a:lnTo>
                  <a:cubicBezTo>
                    <a:pt x="1" y="4939"/>
                    <a:pt x="1" y="5151"/>
                    <a:pt x="170" y="5278"/>
                  </a:cubicBezTo>
                  <a:lnTo>
                    <a:pt x="8546" y="10100"/>
                  </a:lnTo>
                  <a:lnTo>
                    <a:pt x="8715" y="10100"/>
                  </a:lnTo>
                  <a:lnTo>
                    <a:pt x="17091" y="5236"/>
                  </a:lnTo>
                  <a:cubicBezTo>
                    <a:pt x="17260" y="5151"/>
                    <a:pt x="17260" y="4939"/>
                    <a:pt x="17091" y="4855"/>
                  </a:cubicBezTo>
                  <a:lnTo>
                    <a:pt x="8757" y="32"/>
                  </a:lnTo>
                  <a:cubicBezTo>
                    <a:pt x="8715" y="11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50"/>
            <p:cNvSpPr/>
            <p:nvPr/>
          </p:nvSpPr>
          <p:spPr>
            <a:xfrm flipH="1">
              <a:off x="6513425" y="906325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34" y="624"/>
                  </a:moveTo>
                  <a:lnTo>
                    <a:pt x="8334" y="9761"/>
                  </a:lnTo>
                  <a:lnTo>
                    <a:pt x="424" y="14330"/>
                  </a:lnTo>
                  <a:lnTo>
                    <a:pt x="424" y="5193"/>
                  </a:lnTo>
                  <a:lnTo>
                    <a:pt x="8334" y="624"/>
                  </a:lnTo>
                  <a:close/>
                  <a:moveTo>
                    <a:pt x="8583" y="0"/>
                  </a:moveTo>
                  <a:cubicBezTo>
                    <a:pt x="8546" y="0"/>
                    <a:pt x="8503" y="11"/>
                    <a:pt x="8461" y="32"/>
                  </a:cubicBezTo>
                  <a:lnTo>
                    <a:pt x="128" y="4854"/>
                  </a:lnTo>
                  <a:cubicBezTo>
                    <a:pt x="43" y="4897"/>
                    <a:pt x="1" y="4981"/>
                    <a:pt x="1" y="5066"/>
                  </a:cubicBezTo>
                  <a:lnTo>
                    <a:pt x="1" y="14711"/>
                  </a:lnTo>
                  <a:cubicBezTo>
                    <a:pt x="1" y="14795"/>
                    <a:pt x="43" y="14880"/>
                    <a:pt x="128" y="14922"/>
                  </a:cubicBezTo>
                  <a:lnTo>
                    <a:pt x="297" y="14922"/>
                  </a:lnTo>
                  <a:lnTo>
                    <a:pt x="8673" y="10100"/>
                  </a:lnTo>
                  <a:cubicBezTo>
                    <a:pt x="8757" y="10058"/>
                    <a:pt x="8799" y="9973"/>
                    <a:pt x="8799" y="9888"/>
                  </a:cubicBezTo>
                  <a:lnTo>
                    <a:pt x="8799" y="201"/>
                  </a:lnTo>
                  <a:cubicBezTo>
                    <a:pt x="8799" y="159"/>
                    <a:pt x="8757" y="74"/>
                    <a:pt x="8673" y="32"/>
                  </a:cubicBezTo>
                  <a:cubicBezTo>
                    <a:pt x="8651" y="11"/>
                    <a:pt x="8620" y="0"/>
                    <a:pt x="8583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50"/>
            <p:cNvSpPr/>
            <p:nvPr/>
          </p:nvSpPr>
          <p:spPr>
            <a:xfrm flipH="1">
              <a:off x="6722825" y="907375"/>
              <a:ext cx="220000" cy="372025"/>
            </a:xfrm>
            <a:custGeom>
              <a:avLst/>
              <a:gdLst/>
              <a:ahLst/>
              <a:cxnLst/>
              <a:rect l="l" t="t" r="r" b="b"/>
              <a:pathLst>
                <a:path w="8800" h="14881" extrusionOk="0">
                  <a:moveTo>
                    <a:pt x="424" y="582"/>
                  </a:moveTo>
                  <a:lnTo>
                    <a:pt x="8377" y="5151"/>
                  </a:lnTo>
                  <a:lnTo>
                    <a:pt x="8377" y="14288"/>
                  </a:lnTo>
                  <a:lnTo>
                    <a:pt x="424" y="9719"/>
                  </a:lnTo>
                  <a:lnTo>
                    <a:pt x="424" y="582"/>
                  </a:lnTo>
                  <a:close/>
                  <a:moveTo>
                    <a:pt x="233" y="1"/>
                  </a:moveTo>
                  <a:cubicBezTo>
                    <a:pt x="191" y="1"/>
                    <a:pt x="149" y="11"/>
                    <a:pt x="128" y="32"/>
                  </a:cubicBezTo>
                  <a:cubicBezTo>
                    <a:pt x="43" y="32"/>
                    <a:pt x="1" y="117"/>
                    <a:pt x="1" y="202"/>
                  </a:cubicBezTo>
                  <a:lnTo>
                    <a:pt x="1" y="9846"/>
                  </a:lnTo>
                  <a:cubicBezTo>
                    <a:pt x="1" y="9931"/>
                    <a:pt x="43" y="9973"/>
                    <a:pt x="128" y="10058"/>
                  </a:cubicBezTo>
                  <a:lnTo>
                    <a:pt x="8504" y="14880"/>
                  </a:lnTo>
                  <a:lnTo>
                    <a:pt x="8588" y="14880"/>
                  </a:lnTo>
                  <a:cubicBezTo>
                    <a:pt x="8630" y="14880"/>
                    <a:pt x="8673" y="14880"/>
                    <a:pt x="8673" y="14838"/>
                  </a:cubicBezTo>
                  <a:cubicBezTo>
                    <a:pt x="8757" y="14796"/>
                    <a:pt x="8800" y="14711"/>
                    <a:pt x="8800" y="14669"/>
                  </a:cubicBezTo>
                  <a:lnTo>
                    <a:pt x="8800" y="5024"/>
                  </a:lnTo>
                  <a:cubicBezTo>
                    <a:pt x="8800" y="4939"/>
                    <a:pt x="8757" y="4855"/>
                    <a:pt x="8673" y="4812"/>
                  </a:cubicBezTo>
                  <a:lnTo>
                    <a:pt x="339" y="32"/>
                  </a:lnTo>
                  <a:cubicBezTo>
                    <a:pt x="318" y="11"/>
                    <a:pt x="276" y="1"/>
                    <a:pt x="23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50"/>
            <p:cNvSpPr/>
            <p:nvPr/>
          </p:nvSpPr>
          <p:spPr>
            <a:xfrm flipH="1">
              <a:off x="5892650" y="91240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1"/>
                  </a:moveTo>
                  <a:lnTo>
                    <a:pt x="16710" y="4823"/>
                  </a:lnTo>
                  <a:lnTo>
                    <a:pt x="8334" y="9645"/>
                  </a:lnTo>
                  <a:lnTo>
                    <a:pt x="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50"/>
            <p:cNvSpPr/>
            <p:nvPr/>
          </p:nvSpPr>
          <p:spPr>
            <a:xfrm flipH="1">
              <a:off x="5886300" y="907375"/>
              <a:ext cx="430450" cy="251450"/>
            </a:xfrm>
            <a:custGeom>
              <a:avLst/>
              <a:gdLst/>
              <a:ahLst/>
              <a:cxnLst/>
              <a:rect l="l" t="t" r="r" b="b"/>
              <a:pathLst>
                <a:path w="17218" h="10058" extrusionOk="0">
                  <a:moveTo>
                    <a:pt x="8588" y="455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7" y="5024"/>
                  </a:lnTo>
                  <a:lnTo>
                    <a:pt x="8588" y="455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1" y="4939"/>
                    <a:pt x="1" y="5151"/>
                    <a:pt x="128" y="5235"/>
                  </a:cubicBezTo>
                  <a:lnTo>
                    <a:pt x="8503" y="10058"/>
                  </a:lnTo>
                  <a:lnTo>
                    <a:pt x="8588" y="10058"/>
                  </a:lnTo>
                  <a:cubicBezTo>
                    <a:pt x="8630" y="10058"/>
                    <a:pt x="8673" y="10058"/>
                    <a:pt x="8715" y="10016"/>
                  </a:cubicBezTo>
                  <a:lnTo>
                    <a:pt x="17048" y="5193"/>
                  </a:lnTo>
                  <a:cubicBezTo>
                    <a:pt x="17218" y="5109"/>
                    <a:pt x="17218" y="4897"/>
                    <a:pt x="17048" y="4812"/>
                  </a:cubicBezTo>
                  <a:lnTo>
                    <a:pt x="8715" y="32"/>
                  </a:ln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50"/>
            <p:cNvSpPr/>
            <p:nvPr/>
          </p:nvSpPr>
          <p:spPr>
            <a:xfrm flipH="1">
              <a:off x="5887350" y="1026875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76" y="625"/>
                  </a:moveTo>
                  <a:lnTo>
                    <a:pt x="8376" y="9762"/>
                  </a:lnTo>
                  <a:lnTo>
                    <a:pt x="466" y="14330"/>
                  </a:lnTo>
                  <a:lnTo>
                    <a:pt x="466" y="5193"/>
                  </a:lnTo>
                  <a:lnTo>
                    <a:pt x="8376" y="625"/>
                  </a:lnTo>
                  <a:close/>
                  <a:moveTo>
                    <a:pt x="8582" y="1"/>
                  </a:moveTo>
                  <a:cubicBezTo>
                    <a:pt x="8545" y="1"/>
                    <a:pt x="8503" y="11"/>
                    <a:pt x="8461" y="32"/>
                  </a:cubicBezTo>
                  <a:lnTo>
                    <a:pt x="127" y="4897"/>
                  </a:lnTo>
                  <a:cubicBezTo>
                    <a:pt x="43" y="4897"/>
                    <a:pt x="0" y="4982"/>
                    <a:pt x="0" y="5066"/>
                  </a:cubicBezTo>
                  <a:lnTo>
                    <a:pt x="0" y="14711"/>
                  </a:lnTo>
                  <a:cubicBezTo>
                    <a:pt x="0" y="14796"/>
                    <a:pt x="43" y="14880"/>
                    <a:pt x="127" y="14923"/>
                  </a:cubicBezTo>
                  <a:lnTo>
                    <a:pt x="212" y="14923"/>
                  </a:lnTo>
                  <a:cubicBezTo>
                    <a:pt x="254" y="14923"/>
                    <a:pt x="297" y="14923"/>
                    <a:pt x="339" y="14880"/>
                  </a:cubicBezTo>
                  <a:lnTo>
                    <a:pt x="8672" y="10058"/>
                  </a:lnTo>
                  <a:cubicBezTo>
                    <a:pt x="8757" y="10016"/>
                    <a:pt x="8799" y="9931"/>
                    <a:pt x="8799" y="9889"/>
                  </a:cubicBezTo>
                  <a:lnTo>
                    <a:pt x="8799" y="244"/>
                  </a:lnTo>
                  <a:cubicBezTo>
                    <a:pt x="8799" y="159"/>
                    <a:pt x="8757" y="75"/>
                    <a:pt x="8672" y="32"/>
                  </a:cubicBezTo>
                  <a:cubicBezTo>
                    <a:pt x="8651" y="11"/>
                    <a:pt x="8619" y="1"/>
                    <a:pt x="8582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50"/>
            <p:cNvSpPr/>
            <p:nvPr/>
          </p:nvSpPr>
          <p:spPr>
            <a:xfrm flipH="1">
              <a:off x="6095700" y="1027950"/>
              <a:ext cx="221050" cy="372000"/>
            </a:xfrm>
            <a:custGeom>
              <a:avLst/>
              <a:gdLst/>
              <a:ahLst/>
              <a:cxnLst/>
              <a:rect l="l" t="t" r="r" b="b"/>
              <a:pathLst>
                <a:path w="8842" h="14880" extrusionOk="0">
                  <a:moveTo>
                    <a:pt x="466" y="582"/>
                  </a:moveTo>
                  <a:lnTo>
                    <a:pt x="8376" y="5150"/>
                  </a:lnTo>
                  <a:lnTo>
                    <a:pt x="8376" y="14287"/>
                  </a:lnTo>
                  <a:lnTo>
                    <a:pt x="466" y="9719"/>
                  </a:lnTo>
                  <a:lnTo>
                    <a:pt x="466" y="582"/>
                  </a:lnTo>
                  <a:close/>
                  <a:moveTo>
                    <a:pt x="249" y="0"/>
                  </a:moveTo>
                  <a:cubicBezTo>
                    <a:pt x="212" y="0"/>
                    <a:pt x="170" y="11"/>
                    <a:pt x="128" y="32"/>
                  </a:cubicBezTo>
                  <a:cubicBezTo>
                    <a:pt x="43" y="32"/>
                    <a:pt x="1" y="116"/>
                    <a:pt x="43" y="201"/>
                  </a:cubicBezTo>
                  <a:lnTo>
                    <a:pt x="43" y="9846"/>
                  </a:lnTo>
                  <a:cubicBezTo>
                    <a:pt x="43" y="9930"/>
                    <a:pt x="85" y="10015"/>
                    <a:pt x="128" y="10057"/>
                  </a:cubicBezTo>
                  <a:lnTo>
                    <a:pt x="8503" y="14880"/>
                  </a:lnTo>
                  <a:lnTo>
                    <a:pt x="8715" y="14880"/>
                  </a:lnTo>
                  <a:cubicBezTo>
                    <a:pt x="8799" y="14837"/>
                    <a:pt x="8842" y="14753"/>
                    <a:pt x="8842" y="14668"/>
                  </a:cubicBezTo>
                  <a:lnTo>
                    <a:pt x="8842" y="5023"/>
                  </a:lnTo>
                  <a:cubicBezTo>
                    <a:pt x="8799" y="4939"/>
                    <a:pt x="8757" y="4854"/>
                    <a:pt x="8715" y="4854"/>
                  </a:cubicBezTo>
                  <a:lnTo>
                    <a:pt x="339" y="32"/>
                  </a:lnTo>
                  <a:cubicBezTo>
                    <a:pt x="318" y="11"/>
                    <a:pt x="286" y="0"/>
                    <a:pt x="249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50"/>
            <p:cNvSpPr/>
            <p:nvPr/>
          </p:nvSpPr>
          <p:spPr>
            <a:xfrm flipH="1">
              <a:off x="5469625" y="1630750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66" y="582"/>
                  </a:moveTo>
                  <a:lnTo>
                    <a:pt x="8376" y="5150"/>
                  </a:lnTo>
                  <a:lnTo>
                    <a:pt x="8376" y="14288"/>
                  </a:lnTo>
                  <a:lnTo>
                    <a:pt x="466" y="9719"/>
                  </a:lnTo>
                  <a:lnTo>
                    <a:pt x="466" y="582"/>
                  </a:lnTo>
                  <a:close/>
                  <a:moveTo>
                    <a:pt x="249" y="0"/>
                  </a:moveTo>
                  <a:cubicBezTo>
                    <a:pt x="212" y="0"/>
                    <a:pt x="170" y="11"/>
                    <a:pt x="128" y="32"/>
                  </a:cubicBezTo>
                  <a:cubicBezTo>
                    <a:pt x="43" y="32"/>
                    <a:pt x="1" y="116"/>
                    <a:pt x="1" y="201"/>
                  </a:cubicBezTo>
                  <a:lnTo>
                    <a:pt x="1" y="9846"/>
                  </a:lnTo>
                  <a:cubicBezTo>
                    <a:pt x="1" y="9930"/>
                    <a:pt x="43" y="10015"/>
                    <a:pt x="128" y="10057"/>
                  </a:cubicBezTo>
                  <a:lnTo>
                    <a:pt x="8461" y="14880"/>
                  </a:lnTo>
                  <a:cubicBezTo>
                    <a:pt x="8503" y="14880"/>
                    <a:pt x="8546" y="14922"/>
                    <a:pt x="8588" y="14922"/>
                  </a:cubicBezTo>
                  <a:cubicBezTo>
                    <a:pt x="8630" y="14880"/>
                    <a:pt x="8673" y="14880"/>
                    <a:pt x="8715" y="14880"/>
                  </a:cubicBezTo>
                  <a:cubicBezTo>
                    <a:pt x="8757" y="14837"/>
                    <a:pt x="8800" y="14753"/>
                    <a:pt x="8800" y="14668"/>
                  </a:cubicBezTo>
                  <a:lnTo>
                    <a:pt x="8800" y="5023"/>
                  </a:lnTo>
                  <a:cubicBezTo>
                    <a:pt x="8800" y="4939"/>
                    <a:pt x="8757" y="4854"/>
                    <a:pt x="8715" y="4854"/>
                  </a:cubicBezTo>
                  <a:lnTo>
                    <a:pt x="339" y="32"/>
                  </a:lnTo>
                  <a:cubicBezTo>
                    <a:pt x="318" y="11"/>
                    <a:pt x="286" y="0"/>
                    <a:pt x="249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50"/>
            <p:cNvSpPr/>
            <p:nvPr/>
          </p:nvSpPr>
          <p:spPr>
            <a:xfrm flipH="1">
              <a:off x="5474925" y="18768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6"/>
                  </a:moveTo>
                  <a:lnTo>
                    <a:pt x="1" y="4823"/>
                  </a:lnTo>
                  <a:lnTo>
                    <a:pt x="8334" y="1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50"/>
            <p:cNvSpPr/>
            <p:nvPr/>
          </p:nvSpPr>
          <p:spPr>
            <a:xfrm flipH="1">
              <a:off x="5468575" y="1871850"/>
              <a:ext cx="430450" cy="252525"/>
            </a:xfrm>
            <a:custGeom>
              <a:avLst/>
              <a:gdLst/>
              <a:ahLst/>
              <a:cxnLst/>
              <a:rect l="l" t="t" r="r" b="b"/>
              <a:pathLst>
                <a:path w="17218" h="10101" extrusionOk="0">
                  <a:moveTo>
                    <a:pt x="8588" y="456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8" y="5024"/>
                  </a:lnTo>
                  <a:lnTo>
                    <a:pt x="8588" y="456"/>
                  </a:lnTo>
                  <a:close/>
                  <a:moveTo>
                    <a:pt x="8625" y="1"/>
                  </a:moveTo>
                  <a:cubicBezTo>
                    <a:pt x="8588" y="1"/>
                    <a:pt x="8546" y="12"/>
                    <a:pt x="8504" y="33"/>
                  </a:cubicBezTo>
                  <a:lnTo>
                    <a:pt x="128" y="4855"/>
                  </a:lnTo>
                  <a:cubicBezTo>
                    <a:pt x="1" y="4940"/>
                    <a:pt x="1" y="5151"/>
                    <a:pt x="128" y="5236"/>
                  </a:cubicBezTo>
                  <a:lnTo>
                    <a:pt x="8504" y="10101"/>
                  </a:lnTo>
                  <a:lnTo>
                    <a:pt x="8588" y="10101"/>
                  </a:lnTo>
                  <a:cubicBezTo>
                    <a:pt x="8631" y="10101"/>
                    <a:pt x="8673" y="10058"/>
                    <a:pt x="8715" y="10058"/>
                  </a:cubicBezTo>
                  <a:lnTo>
                    <a:pt x="17091" y="5236"/>
                  </a:lnTo>
                  <a:cubicBezTo>
                    <a:pt x="17218" y="5151"/>
                    <a:pt x="17218" y="4940"/>
                    <a:pt x="17091" y="4855"/>
                  </a:cubicBezTo>
                  <a:lnTo>
                    <a:pt x="8715" y="33"/>
                  </a:lnTo>
                  <a:cubicBezTo>
                    <a:pt x="8694" y="12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50"/>
            <p:cNvSpPr/>
            <p:nvPr/>
          </p:nvSpPr>
          <p:spPr>
            <a:xfrm flipH="1">
              <a:off x="5677950" y="1630750"/>
              <a:ext cx="221075" cy="373075"/>
            </a:xfrm>
            <a:custGeom>
              <a:avLst/>
              <a:gdLst/>
              <a:ahLst/>
              <a:cxnLst/>
              <a:rect l="l" t="t" r="r" b="b"/>
              <a:pathLst>
                <a:path w="8843" h="14923" extrusionOk="0">
                  <a:moveTo>
                    <a:pt x="8419" y="582"/>
                  </a:moveTo>
                  <a:lnTo>
                    <a:pt x="8419" y="9719"/>
                  </a:lnTo>
                  <a:lnTo>
                    <a:pt x="466" y="14288"/>
                  </a:lnTo>
                  <a:lnTo>
                    <a:pt x="466" y="5150"/>
                  </a:lnTo>
                  <a:lnTo>
                    <a:pt x="8419" y="582"/>
                  </a:lnTo>
                  <a:close/>
                  <a:moveTo>
                    <a:pt x="8593" y="0"/>
                  </a:moveTo>
                  <a:cubicBezTo>
                    <a:pt x="8556" y="0"/>
                    <a:pt x="8525" y="11"/>
                    <a:pt x="8504" y="32"/>
                  </a:cubicBezTo>
                  <a:lnTo>
                    <a:pt x="128" y="4854"/>
                  </a:lnTo>
                  <a:cubicBezTo>
                    <a:pt x="86" y="4897"/>
                    <a:pt x="43" y="4939"/>
                    <a:pt x="1" y="5023"/>
                  </a:cubicBezTo>
                  <a:lnTo>
                    <a:pt x="1" y="14668"/>
                  </a:lnTo>
                  <a:cubicBezTo>
                    <a:pt x="1" y="14753"/>
                    <a:pt x="43" y="14837"/>
                    <a:pt x="128" y="14880"/>
                  </a:cubicBezTo>
                  <a:cubicBezTo>
                    <a:pt x="170" y="14880"/>
                    <a:pt x="212" y="14922"/>
                    <a:pt x="255" y="14922"/>
                  </a:cubicBezTo>
                  <a:cubicBezTo>
                    <a:pt x="297" y="14880"/>
                    <a:pt x="339" y="14880"/>
                    <a:pt x="339" y="14880"/>
                  </a:cubicBezTo>
                  <a:lnTo>
                    <a:pt x="8715" y="10057"/>
                  </a:lnTo>
                  <a:cubicBezTo>
                    <a:pt x="8800" y="10015"/>
                    <a:pt x="8842" y="9930"/>
                    <a:pt x="8842" y="9846"/>
                  </a:cubicBezTo>
                  <a:lnTo>
                    <a:pt x="8842" y="201"/>
                  </a:lnTo>
                  <a:cubicBezTo>
                    <a:pt x="8800" y="116"/>
                    <a:pt x="8757" y="74"/>
                    <a:pt x="8715" y="32"/>
                  </a:cubicBezTo>
                  <a:cubicBezTo>
                    <a:pt x="8673" y="11"/>
                    <a:pt x="8631" y="0"/>
                    <a:pt x="8593" y="0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50"/>
            <p:cNvSpPr/>
            <p:nvPr/>
          </p:nvSpPr>
          <p:spPr>
            <a:xfrm flipH="1">
              <a:off x="5887350" y="2112975"/>
              <a:ext cx="429400" cy="252525"/>
            </a:xfrm>
            <a:custGeom>
              <a:avLst/>
              <a:gdLst/>
              <a:ahLst/>
              <a:cxnLst/>
              <a:rect l="l" t="t" r="r" b="b"/>
              <a:pathLst>
                <a:path w="17176" h="10101" extrusionOk="0">
                  <a:moveTo>
                    <a:pt x="8588" y="456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7" y="5024"/>
                  </a:lnTo>
                  <a:lnTo>
                    <a:pt x="8588" y="456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85" y="4897"/>
                    <a:pt x="43" y="4982"/>
                    <a:pt x="43" y="5066"/>
                  </a:cubicBezTo>
                  <a:cubicBezTo>
                    <a:pt x="1" y="5109"/>
                    <a:pt x="43" y="5193"/>
                    <a:pt x="128" y="5236"/>
                  </a:cubicBezTo>
                  <a:lnTo>
                    <a:pt x="8503" y="10058"/>
                  </a:lnTo>
                  <a:cubicBezTo>
                    <a:pt x="8503" y="10058"/>
                    <a:pt x="8546" y="10100"/>
                    <a:pt x="8588" y="10100"/>
                  </a:cubicBezTo>
                  <a:cubicBezTo>
                    <a:pt x="8630" y="10100"/>
                    <a:pt x="8673" y="10058"/>
                    <a:pt x="8715" y="10058"/>
                  </a:cubicBezTo>
                  <a:lnTo>
                    <a:pt x="17048" y="5236"/>
                  </a:lnTo>
                  <a:cubicBezTo>
                    <a:pt x="17133" y="5193"/>
                    <a:pt x="17175" y="5109"/>
                    <a:pt x="17175" y="5066"/>
                  </a:cubicBezTo>
                  <a:cubicBezTo>
                    <a:pt x="17175" y="4982"/>
                    <a:pt x="17133" y="4897"/>
                    <a:pt x="17048" y="4855"/>
                  </a:cubicBezTo>
                  <a:lnTo>
                    <a:pt x="8715" y="32"/>
                  </a:ln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50"/>
            <p:cNvSpPr/>
            <p:nvPr/>
          </p:nvSpPr>
          <p:spPr>
            <a:xfrm flipH="1">
              <a:off x="5887350" y="1992425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76" y="582"/>
                  </a:moveTo>
                  <a:lnTo>
                    <a:pt x="8376" y="9719"/>
                  </a:lnTo>
                  <a:lnTo>
                    <a:pt x="466" y="14288"/>
                  </a:lnTo>
                  <a:lnTo>
                    <a:pt x="466" y="5151"/>
                  </a:lnTo>
                  <a:lnTo>
                    <a:pt x="8376" y="582"/>
                  </a:lnTo>
                  <a:close/>
                  <a:moveTo>
                    <a:pt x="8582" y="0"/>
                  </a:moveTo>
                  <a:cubicBezTo>
                    <a:pt x="8545" y="0"/>
                    <a:pt x="8503" y="11"/>
                    <a:pt x="8461" y="32"/>
                  </a:cubicBezTo>
                  <a:lnTo>
                    <a:pt x="127" y="4854"/>
                  </a:lnTo>
                  <a:cubicBezTo>
                    <a:pt x="43" y="4897"/>
                    <a:pt x="0" y="4939"/>
                    <a:pt x="0" y="5024"/>
                  </a:cubicBezTo>
                  <a:lnTo>
                    <a:pt x="0" y="14669"/>
                  </a:lnTo>
                  <a:cubicBezTo>
                    <a:pt x="0" y="14753"/>
                    <a:pt x="43" y="14838"/>
                    <a:pt x="127" y="14880"/>
                  </a:cubicBezTo>
                  <a:cubicBezTo>
                    <a:pt x="127" y="14880"/>
                    <a:pt x="170" y="14922"/>
                    <a:pt x="212" y="14922"/>
                  </a:cubicBezTo>
                  <a:cubicBezTo>
                    <a:pt x="254" y="14922"/>
                    <a:pt x="297" y="14880"/>
                    <a:pt x="339" y="14880"/>
                  </a:cubicBezTo>
                  <a:lnTo>
                    <a:pt x="8672" y="10058"/>
                  </a:lnTo>
                  <a:cubicBezTo>
                    <a:pt x="8757" y="10015"/>
                    <a:pt x="8799" y="9931"/>
                    <a:pt x="8799" y="9846"/>
                  </a:cubicBezTo>
                  <a:lnTo>
                    <a:pt x="8799" y="201"/>
                  </a:lnTo>
                  <a:cubicBezTo>
                    <a:pt x="8799" y="117"/>
                    <a:pt x="8757" y="74"/>
                    <a:pt x="8672" y="32"/>
                  </a:cubicBezTo>
                  <a:cubicBezTo>
                    <a:pt x="8651" y="11"/>
                    <a:pt x="8619" y="0"/>
                    <a:pt x="8582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50"/>
            <p:cNvSpPr/>
            <p:nvPr/>
          </p:nvSpPr>
          <p:spPr>
            <a:xfrm flipH="1">
              <a:off x="6095700" y="1992425"/>
              <a:ext cx="221050" cy="373075"/>
            </a:xfrm>
            <a:custGeom>
              <a:avLst/>
              <a:gdLst/>
              <a:ahLst/>
              <a:cxnLst/>
              <a:rect l="l" t="t" r="r" b="b"/>
              <a:pathLst>
                <a:path w="8842" h="14923" extrusionOk="0">
                  <a:moveTo>
                    <a:pt x="466" y="582"/>
                  </a:moveTo>
                  <a:lnTo>
                    <a:pt x="8376" y="5151"/>
                  </a:lnTo>
                  <a:lnTo>
                    <a:pt x="8376" y="14288"/>
                  </a:lnTo>
                  <a:lnTo>
                    <a:pt x="466" y="9719"/>
                  </a:lnTo>
                  <a:lnTo>
                    <a:pt x="466" y="582"/>
                  </a:lnTo>
                  <a:close/>
                  <a:moveTo>
                    <a:pt x="249" y="0"/>
                  </a:moveTo>
                  <a:cubicBezTo>
                    <a:pt x="212" y="0"/>
                    <a:pt x="170" y="11"/>
                    <a:pt x="128" y="32"/>
                  </a:cubicBezTo>
                  <a:cubicBezTo>
                    <a:pt x="43" y="74"/>
                    <a:pt x="1" y="117"/>
                    <a:pt x="43" y="201"/>
                  </a:cubicBezTo>
                  <a:lnTo>
                    <a:pt x="43" y="9888"/>
                  </a:lnTo>
                  <a:cubicBezTo>
                    <a:pt x="1" y="9931"/>
                    <a:pt x="43" y="10015"/>
                    <a:pt x="128" y="10058"/>
                  </a:cubicBezTo>
                  <a:lnTo>
                    <a:pt x="8503" y="14880"/>
                  </a:lnTo>
                  <a:cubicBezTo>
                    <a:pt x="8503" y="14880"/>
                    <a:pt x="8546" y="14922"/>
                    <a:pt x="8588" y="14922"/>
                  </a:cubicBezTo>
                  <a:cubicBezTo>
                    <a:pt x="8630" y="14922"/>
                    <a:pt x="8673" y="14880"/>
                    <a:pt x="8715" y="14880"/>
                  </a:cubicBezTo>
                  <a:cubicBezTo>
                    <a:pt x="8799" y="14838"/>
                    <a:pt x="8842" y="14753"/>
                    <a:pt x="8842" y="14669"/>
                  </a:cubicBezTo>
                  <a:lnTo>
                    <a:pt x="8842" y="5024"/>
                  </a:lnTo>
                  <a:cubicBezTo>
                    <a:pt x="8799" y="4939"/>
                    <a:pt x="8757" y="4897"/>
                    <a:pt x="8715" y="4854"/>
                  </a:cubicBezTo>
                  <a:lnTo>
                    <a:pt x="339" y="32"/>
                  </a:lnTo>
                  <a:cubicBezTo>
                    <a:pt x="318" y="11"/>
                    <a:pt x="286" y="0"/>
                    <a:pt x="249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50"/>
            <p:cNvSpPr/>
            <p:nvPr/>
          </p:nvSpPr>
          <p:spPr>
            <a:xfrm flipH="1">
              <a:off x="5892650" y="18768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1"/>
                  </a:moveTo>
                  <a:lnTo>
                    <a:pt x="16710" y="4823"/>
                  </a:lnTo>
                  <a:lnTo>
                    <a:pt x="8334" y="9646"/>
                  </a:lnTo>
                  <a:lnTo>
                    <a:pt x="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50"/>
            <p:cNvSpPr/>
            <p:nvPr/>
          </p:nvSpPr>
          <p:spPr>
            <a:xfrm flipH="1">
              <a:off x="5886300" y="1871850"/>
              <a:ext cx="430450" cy="252525"/>
            </a:xfrm>
            <a:custGeom>
              <a:avLst/>
              <a:gdLst/>
              <a:ahLst/>
              <a:cxnLst/>
              <a:rect l="l" t="t" r="r" b="b"/>
              <a:pathLst>
                <a:path w="17218" h="10101" extrusionOk="0">
                  <a:moveTo>
                    <a:pt x="8588" y="456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7" y="5024"/>
                  </a:lnTo>
                  <a:lnTo>
                    <a:pt x="8588" y="456"/>
                  </a:lnTo>
                  <a:close/>
                  <a:moveTo>
                    <a:pt x="8593" y="1"/>
                  </a:moveTo>
                  <a:cubicBezTo>
                    <a:pt x="8556" y="1"/>
                    <a:pt x="8524" y="12"/>
                    <a:pt x="8503" y="33"/>
                  </a:cubicBezTo>
                  <a:lnTo>
                    <a:pt x="128" y="4855"/>
                  </a:lnTo>
                  <a:cubicBezTo>
                    <a:pt x="1" y="4940"/>
                    <a:pt x="1" y="5151"/>
                    <a:pt x="128" y="5236"/>
                  </a:cubicBezTo>
                  <a:lnTo>
                    <a:pt x="8503" y="10101"/>
                  </a:lnTo>
                  <a:lnTo>
                    <a:pt x="8715" y="10101"/>
                  </a:lnTo>
                  <a:lnTo>
                    <a:pt x="17048" y="5236"/>
                  </a:lnTo>
                  <a:cubicBezTo>
                    <a:pt x="17218" y="5151"/>
                    <a:pt x="17218" y="4940"/>
                    <a:pt x="17048" y="4855"/>
                  </a:cubicBezTo>
                  <a:lnTo>
                    <a:pt x="8715" y="33"/>
                  </a:lnTo>
                  <a:cubicBezTo>
                    <a:pt x="8673" y="12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50"/>
            <p:cNvSpPr/>
            <p:nvPr/>
          </p:nvSpPr>
          <p:spPr>
            <a:xfrm flipH="1">
              <a:off x="5468575" y="907375"/>
              <a:ext cx="430450" cy="251450"/>
            </a:xfrm>
            <a:custGeom>
              <a:avLst/>
              <a:gdLst/>
              <a:ahLst/>
              <a:cxnLst/>
              <a:rect l="l" t="t" r="r" b="b"/>
              <a:pathLst>
                <a:path w="17218" h="10058" extrusionOk="0">
                  <a:moveTo>
                    <a:pt x="8588" y="455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8" y="5024"/>
                  </a:lnTo>
                  <a:lnTo>
                    <a:pt x="8588" y="455"/>
                  </a:lnTo>
                  <a:close/>
                  <a:moveTo>
                    <a:pt x="8625" y="1"/>
                  </a:moveTo>
                  <a:cubicBezTo>
                    <a:pt x="8588" y="1"/>
                    <a:pt x="8546" y="11"/>
                    <a:pt x="8504" y="32"/>
                  </a:cubicBezTo>
                  <a:lnTo>
                    <a:pt x="128" y="4855"/>
                  </a:lnTo>
                  <a:cubicBezTo>
                    <a:pt x="1" y="4939"/>
                    <a:pt x="1" y="5151"/>
                    <a:pt x="128" y="5235"/>
                  </a:cubicBezTo>
                  <a:lnTo>
                    <a:pt x="8504" y="10058"/>
                  </a:lnTo>
                  <a:lnTo>
                    <a:pt x="8588" y="10058"/>
                  </a:lnTo>
                  <a:cubicBezTo>
                    <a:pt x="8631" y="10058"/>
                    <a:pt x="8673" y="10058"/>
                    <a:pt x="8715" y="10016"/>
                  </a:cubicBezTo>
                  <a:lnTo>
                    <a:pt x="17049" y="5193"/>
                  </a:lnTo>
                  <a:cubicBezTo>
                    <a:pt x="17218" y="5109"/>
                    <a:pt x="17218" y="4897"/>
                    <a:pt x="17049" y="4812"/>
                  </a:cubicBezTo>
                  <a:lnTo>
                    <a:pt x="8715" y="32"/>
                  </a:lnTo>
                  <a:cubicBezTo>
                    <a:pt x="8694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50"/>
            <p:cNvSpPr/>
            <p:nvPr/>
          </p:nvSpPr>
          <p:spPr>
            <a:xfrm flipH="1">
              <a:off x="5469625" y="786550"/>
              <a:ext cx="220000" cy="372275"/>
            </a:xfrm>
            <a:custGeom>
              <a:avLst/>
              <a:gdLst/>
              <a:ahLst/>
              <a:cxnLst/>
              <a:rect l="l" t="t" r="r" b="b"/>
              <a:pathLst>
                <a:path w="8800" h="14891" extrusionOk="0">
                  <a:moveTo>
                    <a:pt x="8376" y="593"/>
                  </a:moveTo>
                  <a:lnTo>
                    <a:pt x="8376" y="9730"/>
                  </a:lnTo>
                  <a:lnTo>
                    <a:pt x="466" y="14299"/>
                  </a:lnTo>
                  <a:lnTo>
                    <a:pt x="466" y="5161"/>
                  </a:lnTo>
                  <a:lnTo>
                    <a:pt x="8376" y="593"/>
                  </a:lnTo>
                  <a:close/>
                  <a:moveTo>
                    <a:pt x="8461" y="1"/>
                  </a:moveTo>
                  <a:lnTo>
                    <a:pt x="128" y="4865"/>
                  </a:lnTo>
                  <a:cubicBezTo>
                    <a:pt x="43" y="4865"/>
                    <a:pt x="1" y="4950"/>
                    <a:pt x="1" y="5035"/>
                  </a:cubicBezTo>
                  <a:lnTo>
                    <a:pt x="1" y="14722"/>
                  </a:lnTo>
                  <a:cubicBezTo>
                    <a:pt x="1" y="14806"/>
                    <a:pt x="43" y="14849"/>
                    <a:pt x="128" y="14891"/>
                  </a:cubicBezTo>
                  <a:lnTo>
                    <a:pt x="339" y="14891"/>
                  </a:lnTo>
                  <a:lnTo>
                    <a:pt x="8673" y="10068"/>
                  </a:lnTo>
                  <a:cubicBezTo>
                    <a:pt x="8757" y="10026"/>
                    <a:pt x="8800" y="9942"/>
                    <a:pt x="8800" y="9857"/>
                  </a:cubicBezTo>
                  <a:lnTo>
                    <a:pt x="8800" y="212"/>
                  </a:lnTo>
                  <a:cubicBezTo>
                    <a:pt x="8800" y="128"/>
                    <a:pt x="8757" y="43"/>
                    <a:pt x="867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50"/>
            <p:cNvSpPr/>
            <p:nvPr/>
          </p:nvSpPr>
          <p:spPr>
            <a:xfrm flipH="1">
              <a:off x="5677950" y="786550"/>
              <a:ext cx="221075" cy="372275"/>
            </a:xfrm>
            <a:custGeom>
              <a:avLst/>
              <a:gdLst/>
              <a:ahLst/>
              <a:cxnLst/>
              <a:rect l="l" t="t" r="r" b="b"/>
              <a:pathLst>
                <a:path w="8843" h="14891" extrusionOk="0">
                  <a:moveTo>
                    <a:pt x="466" y="593"/>
                  </a:moveTo>
                  <a:lnTo>
                    <a:pt x="8419" y="5161"/>
                  </a:lnTo>
                  <a:lnTo>
                    <a:pt x="8419" y="14299"/>
                  </a:lnTo>
                  <a:lnTo>
                    <a:pt x="466" y="9730"/>
                  </a:lnTo>
                  <a:lnTo>
                    <a:pt x="466" y="593"/>
                  </a:lnTo>
                  <a:close/>
                  <a:moveTo>
                    <a:pt x="128" y="1"/>
                  </a:moveTo>
                  <a:cubicBezTo>
                    <a:pt x="86" y="43"/>
                    <a:pt x="43" y="128"/>
                    <a:pt x="1" y="212"/>
                  </a:cubicBezTo>
                  <a:lnTo>
                    <a:pt x="1" y="9899"/>
                  </a:lnTo>
                  <a:cubicBezTo>
                    <a:pt x="1" y="9942"/>
                    <a:pt x="43" y="10026"/>
                    <a:pt x="128" y="10068"/>
                  </a:cubicBezTo>
                  <a:lnTo>
                    <a:pt x="8504" y="14891"/>
                  </a:lnTo>
                  <a:lnTo>
                    <a:pt x="8715" y="14891"/>
                  </a:lnTo>
                  <a:cubicBezTo>
                    <a:pt x="8757" y="14849"/>
                    <a:pt x="8800" y="14764"/>
                    <a:pt x="8842" y="14679"/>
                  </a:cubicBezTo>
                  <a:lnTo>
                    <a:pt x="8842" y="5035"/>
                  </a:lnTo>
                  <a:cubicBezTo>
                    <a:pt x="8842" y="4950"/>
                    <a:pt x="8800" y="4865"/>
                    <a:pt x="8715" y="4865"/>
                  </a:cubicBezTo>
                  <a:lnTo>
                    <a:pt x="339" y="1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50"/>
            <p:cNvSpPr/>
            <p:nvPr/>
          </p:nvSpPr>
          <p:spPr>
            <a:xfrm flipH="1">
              <a:off x="5474925" y="6712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1"/>
                  </a:moveTo>
                  <a:lnTo>
                    <a:pt x="16710" y="4823"/>
                  </a:lnTo>
                  <a:lnTo>
                    <a:pt x="8334" y="9646"/>
                  </a:lnTo>
                  <a:lnTo>
                    <a:pt x="1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50"/>
            <p:cNvSpPr/>
            <p:nvPr/>
          </p:nvSpPr>
          <p:spPr>
            <a:xfrm flipH="1">
              <a:off x="5469625" y="666000"/>
              <a:ext cx="429400" cy="251725"/>
            </a:xfrm>
            <a:custGeom>
              <a:avLst/>
              <a:gdLst/>
              <a:ahLst/>
              <a:cxnLst/>
              <a:rect l="l" t="t" r="r" b="b"/>
              <a:pathLst>
                <a:path w="17176" h="10069" extrusionOk="0">
                  <a:moveTo>
                    <a:pt x="8588" y="466"/>
                  </a:moveTo>
                  <a:lnTo>
                    <a:pt x="16541" y="5034"/>
                  </a:lnTo>
                  <a:lnTo>
                    <a:pt x="8588" y="9603"/>
                  </a:lnTo>
                  <a:lnTo>
                    <a:pt x="678" y="5034"/>
                  </a:lnTo>
                  <a:lnTo>
                    <a:pt x="8588" y="466"/>
                  </a:lnTo>
                  <a:close/>
                  <a:moveTo>
                    <a:pt x="8504" y="0"/>
                  </a:moveTo>
                  <a:lnTo>
                    <a:pt x="128" y="4823"/>
                  </a:lnTo>
                  <a:cubicBezTo>
                    <a:pt x="86" y="4865"/>
                    <a:pt x="43" y="4950"/>
                    <a:pt x="1" y="5034"/>
                  </a:cubicBezTo>
                  <a:cubicBezTo>
                    <a:pt x="1" y="5119"/>
                    <a:pt x="43" y="5203"/>
                    <a:pt x="128" y="5246"/>
                  </a:cubicBezTo>
                  <a:lnTo>
                    <a:pt x="8504" y="10068"/>
                  </a:lnTo>
                  <a:lnTo>
                    <a:pt x="8715" y="10068"/>
                  </a:lnTo>
                  <a:lnTo>
                    <a:pt x="17091" y="5246"/>
                  </a:lnTo>
                  <a:cubicBezTo>
                    <a:pt x="17133" y="5203"/>
                    <a:pt x="17176" y="5119"/>
                    <a:pt x="17176" y="5034"/>
                  </a:cubicBezTo>
                  <a:cubicBezTo>
                    <a:pt x="17176" y="4950"/>
                    <a:pt x="17133" y="4865"/>
                    <a:pt x="17091" y="4823"/>
                  </a:cubicBezTo>
                  <a:lnTo>
                    <a:pt x="8715" y="0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50"/>
            <p:cNvSpPr/>
            <p:nvPr/>
          </p:nvSpPr>
          <p:spPr>
            <a:xfrm flipH="1">
              <a:off x="5474925" y="139465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6710" y="4823"/>
                  </a:moveTo>
                  <a:lnTo>
                    <a:pt x="8334" y="9645"/>
                  </a:lnTo>
                  <a:lnTo>
                    <a:pt x="1" y="48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50"/>
            <p:cNvSpPr/>
            <p:nvPr/>
          </p:nvSpPr>
          <p:spPr>
            <a:xfrm flipH="1">
              <a:off x="5468575" y="1269050"/>
              <a:ext cx="430450" cy="251475"/>
            </a:xfrm>
            <a:custGeom>
              <a:avLst/>
              <a:gdLst/>
              <a:ahLst/>
              <a:cxnLst/>
              <a:rect l="l" t="t" r="r" b="b"/>
              <a:pathLst>
                <a:path w="17218" h="10059" extrusionOk="0">
                  <a:moveTo>
                    <a:pt x="8588" y="456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8" y="5024"/>
                  </a:lnTo>
                  <a:lnTo>
                    <a:pt x="8588" y="456"/>
                  </a:lnTo>
                  <a:close/>
                  <a:moveTo>
                    <a:pt x="8593" y="1"/>
                  </a:moveTo>
                  <a:cubicBezTo>
                    <a:pt x="8556" y="1"/>
                    <a:pt x="8525" y="11"/>
                    <a:pt x="8504" y="33"/>
                  </a:cubicBezTo>
                  <a:lnTo>
                    <a:pt x="128" y="4855"/>
                  </a:lnTo>
                  <a:cubicBezTo>
                    <a:pt x="1" y="4940"/>
                    <a:pt x="1" y="5151"/>
                    <a:pt x="128" y="5236"/>
                  </a:cubicBezTo>
                  <a:lnTo>
                    <a:pt x="8504" y="10058"/>
                  </a:lnTo>
                  <a:lnTo>
                    <a:pt x="8715" y="10058"/>
                  </a:lnTo>
                  <a:lnTo>
                    <a:pt x="17049" y="5236"/>
                  </a:lnTo>
                  <a:cubicBezTo>
                    <a:pt x="17218" y="5151"/>
                    <a:pt x="17218" y="4940"/>
                    <a:pt x="17049" y="4855"/>
                  </a:cubicBezTo>
                  <a:lnTo>
                    <a:pt x="8715" y="33"/>
                  </a:lnTo>
                  <a:cubicBezTo>
                    <a:pt x="8673" y="11"/>
                    <a:pt x="8631" y="1"/>
                    <a:pt x="859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50"/>
            <p:cNvSpPr/>
            <p:nvPr/>
          </p:nvSpPr>
          <p:spPr>
            <a:xfrm flipH="1">
              <a:off x="6095700" y="1389625"/>
              <a:ext cx="221050" cy="614200"/>
            </a:xfrm>
            <a:custGeom>
              <a:avLst/>
              <a:gdLst/>
              <a:ahLst/>
              <a:cxnLst/>
              <a:rect l="l" t="t" r="r" b="b"/>
              <a:pathLst>
                <a:path w="8842" h="24568" extrusionOk="0">
                  <a:moveTo>
                    <a:pt x="8376" y="582"/>
                  </a:moveTo>
                  <a:lnTo>
                    <a:pt x="8376" y="19364"/>
                  </a:lnTo>
                  <a:lnTo>
                    <a:pt x="466" y="23933"/>
                  </a:lnTo>
                  <a:lnTo>
                    <a:pt x="466" y="5151"/>
                  </a:lnTo>
                  <a:lnTo>
                    <a:pt x="8376" y="582"/>
                  </a:lnTo>
                  <a:close/>
                  <a:moveTo>
                    <a:pt x="8593" y="0"/>
                  </a:moveTo>
                  <a:cubicBezTo>
                    <a:pt x="8556" y="0"/>
                    <a:pt x="8524" y="11"/>
                    <a:pt x="8503" y="32"/>
                  </a:cubicBezTo>
                  <a:lnTo>
                    <a:pt x="128" y="4854"/>
                  </a:lnTo>
                  <a:cubicBezTo>
                    <a:pt x="43" y="4897"/>
                    <a:pt x="1" y="4939"/>
                    <a:pt x="43" y="5024"/>
                  </a:cubicBezTo>
                  <a:lnTo>
                    <a:pt x="43" y="24313"/>
                  </a:lnTo>
                  <a:cubicBezTo>
                    <a:pt x="1" y="24398"/>
                    <a:pt x="43" y="24482"/>
                    <a:pt x="128" y="24525"/>
                  </a:cubicBezTo>
                  <a:cubicBezTo>
                    <a:pt x="170" y="24525"/>
                    <a:pt x="212" y="24567"/>
                    <a:pt x="254" y="24567"/>
                  </a:cubicBezTo>
                  <a:cubicBezTo>
                    <a:pt x="297" y="24567"/>
                    <a:pt x="339" y="24525"/>
                    <a:pt x="381" y="24525"/>
                  </a:cubicBezTo>
                  <a:lnTo>
                    <a:pt x="8715" y="19702"/>
                  </a:lnTo>
                  <a:cubicBezTo>
                    <a:pt x="8799" y="19660"/>
                    <a:pt x="8842" y="19575"/>
                    <a:pt x="8842" y="19491"/>
                  </a:cubicBezTo>
                  <a:lnTo>
                    <a:pt x="8842" y="201"/>
                  </a:lnTo>
                  <a:cubicBezTo>
                    <a:pt x="8842" y="117"/>
                    <a:pt x="8799" y="74"/>
                    <a:pt x="8715" y="32"/>
                  </a:cubicBezTo>
                  <a:cubicBezTo>
                    <a:pt x="8673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50"/>
            <p:cNvSpPr/>
            <p:nvPr/>
          </p:nvSpPr>
          <p:spPr>
            <a:xfrm flipH="1">
              <a:off x="6102050" y="12740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6710" y="4823"/>
                  </a:moveTo>
                  <a:lnTo>
                    <a:pt x="8376" y="9646"/>
                  </a:lnTo>
                  <a:lnTo>
                    <a:pt x="1" y="4823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50"/>
            <p:cNvSpPr/>
            <p:nvPr/>
          </p:nvSpPr>
          <p:spPr>
            <a:xfrm flipH="1">
              <a:off x="6095700" y="1269050"/>
              <a:ext cx="430450" cy="251475"/>
            </a:xfrm>
            <a:custGeom>
              <a:avLst/>
              <a:gdLst/>
              <a:ahLst/>
              <a:cxnLst/>
              <a:rect l="l" t="t" r="r" b="b"/>
              <a:pathLst>
                <a:path w="17218" h="10059" extrusionOk="0">
                  <a:moveTo>
                    <a:pt x="8630" y="456"/>
                  </a:moveTo>
                  <a:lnTo>
                    <a:pt x="16541" y="5024"/>
                  </a:lnTo>
                  <a:lnTo>
                    <a:pt x="8630" y="9593"/>
                  </a:lnTo>
                  <a:lnTo>
                    <a:pt x="678" y="5024"/>
                  </a:lnTo>
                  <a:lnTo>
                    <a:pt x="8630" y="456"/>
                  </a:lnTo>
                  <a:close/>
                  <a:moveTo>
                    <a:pt x="8625" y="1"/>
                  </a:moveTo>
                  <a:cubicBezTo>
                    <a:pt x="8588" y="1"/>
                    <a:pt x="8546" y="11"/>
                    <a:pt x="8504" y="33"/>
                  </a:cubicBezTo>
                  <a:lnTo>
                    <a:pt x="170" y="4855"/>
                  </a:lnTo>
                  <a:cubicBezTo>
                    <a:pt x="1" y="4940"/>
                    <a:pt x="1" y="5151"/>
                    <a:pt x="170" y="5236"/>
                  </a:cubicBezTo>
                  <a:lnTo>
                    <a:pt x="8504" y="10058"/>
                  </a:lnTo>
                  <a:lnTo>
                    <a:pt x="8757" y="10058"/>
                  </a:lnTo>
                  <a:lnTo>
                    <a:pt x="17091" y="5236"/>
                  </a:lnTo>
                  <a:cubicBezTo>
                    <a:pt x="17218" y="5151"/>
                    <a:pt x="17218" y="4940"/>
                    <a:pt x="17091" y="4855"/>
                  </a:cubicBezTo>
                  <a:lnTo>
                    <a:pt x="8715" y="33"/>
                  </a:lnTo>
                  <a:cubicBezTo>
                    <a:pt x="8694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50"/>
            <p:cNvSpPr/>
            <p:nvPr/>
          </p:nvSpPr>
          <p:spPr>
            <a:xfrm flipH="1">
              <a:off x="5886300" y="0"/>
              <a:ext cx="430450" cy="252525"/>
            </a:xfrm>
            <a:custGeom>
              <a:avLst/>
              <a:gdLst/>
              <a:ahLst/>
              <a:cxnLst/>
              <a:rect l="l" t="t" r="r" b="b"/>
              <a:pathLst>
                <a:path w="17218" h="10101" extrusionOk="0">
                  <a:moveTo>
                    <a:pt x="8588" y="455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7" y="5024"/>
                  </a:lnTo>
                  <a:lnTo>
                    <a:pt x="8588" y="455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1" y="4939"/>
                    <a:pt x="1" y="5151"/>
                    <a:pt x="128" y="5235"/>
                  </a:cubicBezTo>
                  <a:lnTo>
                    <a:pt x="8503" y="10058"/>
                  </a:lnTo>
                  <a:cubicBezTo>
                    <a:pt x="8503" y="10058"/>
                    <a:pt x="8546" y="10100"/>
                    <a:pt x="8588" y="10100"/>
                  </a:cubicBezTo>
                  <a:cubicBezTo>
                    <a:pt x="8630" y="10058"/>
                    <a:pt x="8673" y="10058"/>
                    <a:pt x="8715" y="10058"/>
                  </a:cubicBezTo>
                  <a:lnTo>
                    <a:pt x="17048" y="5235"/>
                  </a:lnTo>
                  <a:cubicBezTo>
                    <a:pt x="17218" y="5151"/>
                    <a:pt x="17218" y="4939"/>
                    <a:pt x="17048" y="4855"/>
                  </a:cubicBezTo>
                  <a:lnTo>
                    <a:pt x="8715" y="32"/>
                  </a:ln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50"/>
            <p:cNvSpPr/>
            <p:nvPr/>
          </p:nvSpPr>
          <p:spPr>
            <a:xfrm flipH="1">
              <a:off x="6095700" y="0"/>
              <a:ext cx="221050" cy="373075"/>
            </a:xfrm>
            <a:custGeom>
              <a:avLst/>
              <a:gdLst/>
              <a:ahLst/>
              <a:cxnLst/>
              <a:rect l="l" t="t" r="r" b="b"/>
              <a:pathLst>
                <a:path w="8842" h="14923" extrusionOk="0">
                  <a:moveTo>
                    <a:pt x="8376" y="582"/>
                  </a:moveTo>
                  <a:lnTo>
                    <a:pt x="8376" y="9719"/>
                  </a:lnTo>
                  <a:lnTo>
                    <a:pt x="466" y="14288"/>
                  </a:lnTo>
                  <a:lnTo>
                    <a:pt x="466" y="5151"/>
                  </a:lnTo>
                  <a:lnTo>
                    <a:pt x="8376" y="582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43" y="4897"/>
                    <a:pt x="1" y="4939"/>
                    <a:pt x="43" y="5024"/>
                  </a:cubicBezTo>
                  <a:lnTo>
                    <a:pt x="43" y="14711"/>
                  </a:lnTo>
                  <a:cubicBezTo>
                    <a:pt x="43" y="14796"/>
                    <a:pt x="85" y="14880"/>
                    <a:pt x="128" y="14923"/>
                  </a:cubicBezTo>
                  <a:lnTo>
                    <a:pt x="254" y="14923"/>
                  </a:lnTo>
                  <a:cubicBezTo>
                    <a:pt x="297" y="14880"/>
                    <a:pt x="339" y="14880"/>
                    <a:pt x="381" y="14880"/>
                  </a:cubicBezTo>
                  <a:lnTo>
                    <a:pt x="8715" y="10058"/>
                  </a:lnTo>
                  <a:cubicBezTo>
                    <a:pt x="8799" y="10016"/>
                    <a:pt x="8842" y="9931"/>
                    <a:pt x="8842" y="9846"/>
                  </a:cubicBezTo>
                  <a:lnTo>
                    <a:pt x="8842" y="202"/>
                  </a:lnTo>
                  <a:cubicBezTo>
                    <a:pt x="8799" y="117"/>
                    <a:pt x="8757" y="75"/>
                    <a:pt x="8715" y="32"/>
                  </a:cubicBez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50"/>
            <p:cNvSpPr/>
            <p:nvPr/>
          </p:nvSpPr>
          <p:spPr>
            <a:xfrm flipH="1">
              <a:off x="5887350" y="0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66" y="582"/>
                  </a:moveTo>
                  <a:lnTo>
                    <a:pt x="8376" y="5151"/>
                  </a:lnTo>
                  <a:lnTo>
                    <a:pt x="8376" y="14288"/>
                  </a:lnTo>
                  <a:lnTo>
                    <a:pt x="466" y="9719"/>
                  </a:lnTo>
                  <a:lnTo>
                    <a:pt x="466" y="582"/>
                  </a:lnTo>
                  <a:close/>
                  <a:moveTo>
                    <a:pt x="217" y="1"/>
                  </a:moveTo>
                  <a:cubicBezTo>
                    <a:pt x="180" y="1"/>
                    <a:pt x="148" y="11"/>
                    <a:pt x="127" y="32"/>
                  </a:cubicBezTo>
                  <a:cubicBezTo>
                    <a:pt x="43" y="75"/>
                    <a:pt x="0" y="117"/>
                    <a:pt x="0" y="202"/>
                  </a:cubicBezTo>
                  <a:lnTo>
                    <a:pt x="0" y="9889"/>
                  </a:lnTo>
                  <a:cubicBezTo>
                    <a:pt x="0" y="9973"/>
                    <a:pt x="43" y="10016"/>
                    <a:pt x="127" y="10058"/>
                  </a:cubicBezTo>
                  <a:lnTo>
                    <a:pt x="8461" y="14923"/>
                  </a:lnTo>
                  <a:lnTo>
                    <a:pt x="8588" y="14923"/>
                  </a:lnTo>
                  <a:cubicBezTo>
                    <a:pt x="8630" y="14880"/>
                    <a:pt x="8672" y="14880"/>
                    <a:pt x="8672" y="14880"/>
                  </a:cubicBezTo>
                  <a:cubicBezTo>
                    <a:pt x="8757" y="14838"/>
                    <a:pt x="8799" y="14753"/>
                    <a:pt x="8799" y="14669"/>
                  </a:cubicBezTo>
                  <a:lnTo>
                    <a:pt x="8799" y="5024"/>
                  </a:lnTo>
                  <a:cubicBezTo>
                    <a:pt x="8799" y="4939"/>
                    <a:pt x="8757" y="4897"/>
                    <a:pt x="8672" y="4855"/>
                  </a:cubicBezTo>
                  <a:lnTo>
                    <a:pt x="339" y="32"/>
                  </a:lnTo>
                  <a:cubicBezTo>
                    <a:pt x="297" y="11"/>
                    <a:pt x="254" y="1"/>
                    <a:pt x="217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50"/>
            <p:cNvSpPr/>
            <p:nvPr/>
          </p:nvSpPr>
          <p:spPr>
            <a:xfrm flipH="1">
              <a:off x="5892650" y="24615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5"/>
                  </a:moveTo>
                  <a:lnTo>
                    <a:pt x="0" y="4823"/>
                  </a:lnTo>
                  <a:lnTo>
                    <a:pt x="8334" y="0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50"/>
            <p:cNvSpPr/>
            <p:nvPr/>
          </p:nvSpPr>
          <p:spPr>
            <a:xfrm flipH="1">
              <a:off x="5887350" y="241125"/>
              <a:ext cx="428350" cy="252500"/>
            </a:xfrm>
            <a:custGeom>
              <a:avLst/>
              <a:gdLst/>
              <a:ahLst/>
              <a:cxnLst/>
              <a:rect l="l" t="t" r="r" b="b"/>
              <a:pathLst>
                <a:path w="17134" h="10100" extrusionOk="0">
                  <a:moveTo>
                    <a:pt x="8546" y="455"/>
                  </a:moveTo>
                  <a:lnTo>
                    <a:pt x="16499" y="5024"/>
                  </a:lnTo>
                  <a:lnTo>
                    <a:pt x="8546" y="9592"/>
                  </a:lnTo>
                  <a:lnTo>
                    <a:pt x="635" y="5024"/>
                  </a:lnTo>
                  <a:lnTo>
                    <a:pt x="8546" y="455"/>
                  </a:lnTo>
                  <a:close/>
                  <a:moveTo>
                    <a:pt x="8551" y="0"/>
                  </a:moveTo>
                  <a:cubicBezTo>
                    <a:pt x="8514" y="0"/>
                    <a:pt x="8482" y="11"/>
                    <a:pt x="8461" y="32"/>
                  </a:cubicBezTo>
                  <a:lnTo>
                    <a:pt x="86" y="4855"/>
                  </a:lnTo>
                  <a:cubicBezTo>
                    <a:pt x="43" y="4897"/>
                    <a:pt x="1" y="4939"/>
                    <a:pt x="1" y="5024"/>
                  </a:cubicBezTo>
                  <a:cubicBezTo>
                    <a:pt x="1" y="5108"/>
                    <a:pt x="43" y="5193"/>
                    <a:pt x="86" y="5235"/>
                  </a:cubicBezTo>
                  <a:lnTo>
                    <a:pt x="8461" y="10058"/>
                  </a:lnTo>
                  <a:cubicBezTo>
                    <a:pt x="8461" y="10058"/>
                    <a:pt x="8504" y="10100"/>
                    <a:pt x="8546" y="10100"/>
                  </a:cubicBezTo>
                  <a:cubicBezTo>
                    <a:pt x="8588" y="10100"/>
                    <a:pt x="8631" y="10058"/>
                    <a:pt x="8673" y="10058"/>
                  </a:cubicBezTo>
                  <a:lnTo>
                    <a:pt x="17006" y="5235"/>
                  </a:lnTo>
                  <a:cubicBezTo>
                    <a:pt x="17091" y="5193"/>
                    <a:pt x="17133" y="5108"/>
                    <a:pt x="17133" y="5024"/>
                  </a:cubicBezTo>
                  <a:cubicBezTo>
                    <a:pt x="17133" y="4939"/>
                    <a:pt x="17091" y="4897"/>
                    <a:pt x="17006" y="4855"/>
                  </a:cubicBezTo>
                  <a:lnTo>
                    <a:pt x="8673" y="32"/>
                  </a:lnTo>
                  <a:cubicBezTo>
                    <a:pt x="8631" y="11"/>
                    <a:pt x="8588" y="0"/>
                    <a:pt x="8551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50"/>
            <p:cNvSpPr/>
            <p:nvPr/>
          </p:nvSpPr>
          <p:spPr>
            <a:xfrm flipH="1">
              <a:off x="6310375" y="430150"/>
              <a:ext cx="209425" cy="241150"/>
            </a:xfrm>
            <a:custGeom>
              <a:avLst/>
              <a:gdLst/>
              <a:ahLst/>
              <a:cxnLst/>
              <a:rect l="l" t="t" r="r" b="b"/>
              <a:pathLst>
                <a:path w="8377" h="9646" extrusionOk="0">
                  <a:moveTo>
                    <a:pt x="1" y="1"/>
                  </a:moveTo>
                  <a:lnTo>
                    <a:pt x="1" y="9646"/>
                  </a:lnTo>
                  <a:lnTo>
                    <a:pt x="8376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50"/>
            <p:cNvSpPr/>
            <p:nvPr/>
          </p:nvSpPr>
          <p:spPr>
            <a:xfrm flipH="1">
              <a:off x="6304025" y="424075"/>
              <a:ext cx="221050" cy="252525"/>
            </a:xfrm>
            <a:custGeom>
              <a:avLst/>
              <a:gdLst/>
              <a:ahLst/>
              <a:cxnLst/>
              <a:rect l="l" t="t" r="r" b="b"/>
              <a:pathLst>
                <a:path w="8842" h="10101" extrusionOk="0">
                  <a:moveTo>
                    <a:pt x="465" y="625"/>
                  </a:moveTo>
                  <a:lnTo>
                    <a:pt x="8164" y="5066"/>
                  </a:lnTo>
                  <a:lnTo>
                    <a:pt x="465" y="9508"/>
                  </a:lnTo>
                  <a:lnTo>
                    <a:pt x="465" y="625"/>
                  </a:lnTo>
                  <a:close/>
                  <a:moveTo>
                    <a:pt x="217" y="1"/>
                  </a:moveTo>
                  <a:cubicBezTo>
                    <a:pt x="180" y="1"/>
                    <a:pt x="148" y="11"/>
                    <a:pt x="127" y="32"/>
                  </a:cubicBezTo>
                  <a:cubicBezTo>
                    <a:pt x="42" y="75"/>
                    <a:pt x="0" y="159"/>
                    <a:pt x="0" y="244"/>
                  </a:cubicBezTo>
                  <a:lnTo>
                    <a:pt x="0" y="9889"/>
                  </a:lnTo>
                  <a:cubicBezTo>
                    <a:pt x="0" y="9973"/>
                    <a:pt x="42" y="10058"/>
                    <a:pt x="127" y="10100"/>
                  </a:cubicBezTo>
                  <a:lnTo>
                    <a:pt x="339" y="10100"/>
                  </a:lnTo>
                  <a:lnTo>
                    <a:pt x="8714" y="5235"/>
                  </a:lnTo>
                  <a:cubicBezTo>
                    <a:pt x="8841" y="5151"/>
                    <a:pt x="8841" y="4939"/>
                    <a:pt x="8714" y="4855"/>
                  </a:cubicBezTo>
                  <a:lnTo>
                    <a:pt x="339" y="32"/>
                  </a:lnTo>
                  <a:cubicBezTo>
                    <a:pt x="296" y="11"/>
                    <a:pt x="254" y="1"/>
                    <a:pt x="217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50"/>
            <p:cNvSpPr/>
            <p:nvPr/>
          </p:nvSpPr>
          <p:spPr>
            <a:xfrm flipH="1">
              <a:off x="6310375" y="1635775"/>
              <a:ext cx="417750" cy="241125"/>
            </a:xfrm>
            <a:custGeom>
              <a:avLst/>
              <a:gdLst/>
              <a:ahLst/>
              <a:cxnLst/>
              <a:rect l="l" t="t" r="r" b="b"/>
              <a:pathLst>
                <a:path w="16710" h="9645" extrusionOk="0">
                  <a:moveTo>
                    <a:pt x="16709" y="4822"/>
                  </a:moveTo>
                  <a:lnTo>
                    <a:pt x="8334" y="9645"/>
                  </a:lnTo>
                  <a:lnTo>
                    <a:pt x="0" y="4822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50"/>
            <p:cNvSpPr/>
            <p:nvPr/>
          </p:nvSpPr>
          <p:spPr>
            <a:xfrm flipH="1">
              <a:off x="6519775" y="12740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0" y="4823"/>
                  </a:moveTo>
                  <a:lnTo>
                    <a:pt x="8376" y="1"/>
                  </a:lnTo>
                  <a:lnTo>
                    <a:pt x="16710" y="4823"/>
                  </a:lnTo>
                  <a:lnTo>
                    <a:pt x="8376" y="9646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50"/>
            <p:cNvSpPr/>
            <p:nvPr/>
          </p:nvSpPr>
          <p:spPr>
            <a:xfrm flipH="1">
              <a:off x="6512375" y="1269050"/>
              <a:ext cx="431500" cy="251475"/>
            </a:xfrm>
            <a:custGeom>
              <a:avLst/>
              <a:gdLst/>
              <a:ahLst/>
              <a:cxnLst/>
              <a:rect l="l" t="t" r="r" b="b"/>
              <a:pathLst>
                <a:path w="17260" h="10059" extrusionOk="0">
                  <a:moveTo>
                    <a:pt x="8630" y="456"/>
                  </a:moveTo>
                  <a:lnTo>
                    <a:pt x="16541" y="5024"/>
                  </a:lnTo>
                  <a:lnTo>
                    <a:pt x="8630" y="9593"/>
                  </a:lnTo>
                  <a:lnTo>
                    <a:pt x="677" y="5024"/>
                  </a:lnTo>
                  <a:lnTo>
                    <a:pt x="8630" y="456"/>
                  </a:lnTo>
                  <a:close/>
                  <a:moveTo>
                    <a:pt x="8635" y="1"/>
                  </a:moveTo>
                  <a:cubicBezTo>
                    <a:pt x="8598" y="1"/>
                    <a:pt x="8567" y="11"/>
                    <a:pt x="8546" y="33"/>
                  </a:cubicBezTo>
                  <a:lnTo>
                    <a:pt x="170" y="4855"/>
                  </a:lnTo>
                  <a:cubicBezTo>
                    <a:pt x="1" y="4940"/>
                    <a:pt x="1" y="5151"/>
                    <a:pt x="170" y="5236"/>
                  </a:cubicBezTo>
                  <a:lnTo>
                    <a:pt x="8503" y="10058"/>
                  </a:lnTo>
                  <a:lnTo>
                    <a:pt x="8757" y="10058"/>
                  </a:lnTo>
                  <a:lnTo>
                    <a:pt x="17091" y="5236"/>
                  </a:lnTo>
                  <a:cubicBezTo>
                    <a:pt x="17260" y="5151"/>
                    <a:pt x="17260" y="4940"/>
                    <a:pt x="17091" y="4855"/>
                  </a:cubicBezTo>
                  <a:lnTo>
                    <a:pt x="8757" y="33"/>
                  </a:lnTo>
                  <a:cubicBezTo>
                    <a:pt x="8715" y="11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50"/>
            <p:cNvSpPr/>
            <p:nvPr/>
          </p:nvSpPr>
          <p:spPr>
            <a:xfrm flipH="1">
              <a:off x="7145850" y="281492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" y="4823"/>
                  </a:moveTo>
                  <a:lnTo>
                    <a:pt x="8334" y="1"/>
                  </a:lnTo>
                  <a:lnTo>
                    <a:pt x="16710" y="4823"/>
                  </a:lnTo>
                  <a:lnTo>
                    <a:pt x="8334" y="9645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50"/>
            <p:cNvSpPr/>
            <p:nvPr/>
          </p:nvSpPr>
          <p:spPr>
            <a:xfrm flipH="1">
              <a:off x="7139500" y="3051025"/>
              <a:ext cx="431500" cy="252525"/>
            </a:xfrm>
            <a:custGeom>
              <a:avLst/>
              <a:gdLst/>
              <a:ahLst/>
              <a:cxnLst/>
              <a:rect l="l" t="t" r="r" b="b"/>
              <a:pathLst>
                <a:path w="17260" h="10101" extrusionOk="0">
                  <a:moveTo>
                    <a:pt x="8630" y="455"/>
                  </a:moveTo>
                  <a:lnTo>
                    <a:pt x="16583" y="5024"/>
                  </a:lnTo>
                  <a:lnTo>
                    <a:pt x="8630" y="9593"/>
                  </a:lnTo>
                  <a:lnTo>
                    <a:pt x="720" y="5024"/>
                  </a:lnTo>
                  <a:lnTo>
                    <a:pt x="8630" y="455"/>
                  </a:lnTo>
                  <a:close/>
                  <a:moveTo>
                    <a:pt x="8635" y="1"/>
                  </a:moveTo>
                  <a:cubicBezTo>
                    <a:pt x="8598" y="1"/>
                    <a:pt x="8567" y="11"/>
                    <a:pt x="8545" y="32"/>
                  </a:cubicBezTo>
                  <a:lnTo>
                    <a:pt x="170" y="4855"/>
                  </a:lnTo>
                  <a:cubicBezTo>
                    <a:pt x="0" y="4939"/>
                    <a:pt x="0" y="5151"/>
                    <a:pt x="170" y="5235"/>
                  </a:cubicBezTo>
                  <a:lnTo>
                    <a:pt x="8545" y="10058"/>
                  </a:lnTo>
                  <a:cubicBezTo>
                    <a:pt x="8545" y="10058"/>
                    <a:pt x="8588" y="10058"/>
                    <a:pt x="8630" y="10100"/>
                  </a:cubicBezTo>
                  <a:cubicBezTo>
                    <a:pt x="8672" y="10100"/>
                    <a:pt x="8715" y="10058"/>
                    <a:pt x="8757" y="10058"/>
                  </a:cubicBezTo>
                  <a:lnTo>
                    <a:pt x="17090" y="5235"/>
                  </a:lnTo>
                  <a:cubicBezTo>
                    <a:pt x="17260" y="5151"/>
                    <a:pt x="17260" y="4939"/>
                    <a:pt x="17090" y="4855"/>
                  </a:cubicBezTo>
                  <a:lnTo>
                    <a:pt x="8757" y="32"/>
                  </a:lnTo>
                  <a:cubicBezTo>
                    <a:pt x="8715" y="11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50"/>
            <p:cNvSpPr/>
            <p:nvPr/>
          </p:nvSpPr>
          <p:spPr>
            <a:xfrm flipH="1">
              <a:off x="6728100" y="2814925"/>
              <a:ext cx="417775" cy="482275"/>
            </a:xfrm>
            <a:custGeom>
              <a:avLst/>
              <a:gdLst/>
              <a:ahLst/>
              <a:cxnLst/>
              <a:rect l="l" t="t" r="r" b="b"/>
              <a:pathLst>
                <a:path w="16711" h="19291" extrusionOk="0">
                  <a:moveTo>
                    <a:pt x="16710" y="4823"/>
                  </a:moveTo>
                  <a:lnTo>
                    <a:pt x="16710" y="14468"/>
                  </a:lnTo>
                  <a:lnTo>
                    <a:pt x="8334" y="19290"/>
                  </a:lnTo>
                  <a:lnTo>
                    <a:pt x="1" y="14468"/>
                  </a:lnTo>
                  <a:lnTo>
                    <a:pt x="1" y="48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50"/>
            <p:cNvSpPr/>
            <p:nvPr/>
          </p:nvSpPr>
          <p:spPr>
            <a:xfrm flipH="1">
              <a:off x="6722825" y="2809900"/>
              <a:ext cx="429375" cy="493650"/>
            </a:xfrm>
            <a:custGeom>
              <a:avLst/>
              <a:gdLst/>
              <a:ahLst/>
              <a:cxnLst/>
              <a:rect l="l" t="t" r="r" b="b"/>
              <a:pathLst>
                <a:path w="17175" h="19746" extrusionOk="0">
                  <a:moveTo>
                    <a:pt x="8587" y="455"/>
                  </a:moveTo>
                  <a:lnTo>
                    <a:pt x="16752" y="5151"/>
                  </a:lnTo>
                  <a:lnTo>
                    <a:pt x="16752" y="14542"/>
                  </a:lnTo>
                  <a:lnTo>
                    <a:pt x="8587" y="19238"/>
                  </a:lnTo>
                  <a:lnTo>
                    <a:pt x="465" y="14542"/>
                  </a:lnTo>
                  <a:lnTo>
                    <a:pt x="465" y="5151"/>
                  </a:lnTo>
                  <a:lnTo>
                    <a:pt x="8587" y="455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7" y="4855"/>
                  </a:lnTo>
                  <a:cubicBezTo>
                    <a:pt x="42" y="4897"/>
                    <a:pt x="0" y="4939"/>
                    <a:pt x="0" y="5024"/>
                  </a:cubicBezTo>
                  <a:lnTo>
                    <a:pt x="0" y="14669"/>
                  </a:lnTo>
                  <a:cubicBezTo>
                    <a:pt x="0" y="14754"/>
                    <a:pt x="42" y="14838"/>
                    <a:pt x="127" y="14880"/>
                  </a:cubicBezTo>
                  <a:lnTo>
                    <a:pt x="8503" y="19703"/>
                  </a:lnTo>
                  <a:cubicBezTo>
                    <a:pt x="8503" y="19703"/>
                    <a:pt x="8545" y="19703"/>
                    <a:pt x="8587" y="19745"/>
                  </a:cubicBezTo>
                  <a:cubicBezTo>
                    <a:pt x="8630" y="19745"/>
                    <a:pt x="8672" y="19703"/>
                    <a:pt x="8714" y="19703"/>
                  </a:cubicBezTo>
                  <a:lnTo>
                    <a:pt x="17048" y="14880"/>
                  </a:lnTo>
                  <a:cubicBezTo>
                    <a:pt x="17132" y="14838"/>
                    <a:pt x="17175" y="14754"/>
                    <a:pt x="17175" y="14669"/>
                  </a:cubicBezTo>
                  <a:lnTo>
                    <a:pt x="17175" y="5024"/>
                  </a:lnTo>
                  <a:cubicBezTo>
                    <a:pt x="17175" y="4939"/>
                    <a:pt x="17132" y="4897"/>
                    <a:pt x="17048" y="4855"/>
                  </a:cubicBezTo>
                  <a:lnTo>
                    <a:pt x="8714" y="32"/>
                  </a:lnTo>
                  <a:cubicBezTo>
                    <a:pt x="8672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50"/>
            <p:cNvSpPr/>
            <p:nvPr/>
          </p:nvSpPr>
          <p:spPr>
            <a:xfrm flipH="1">
              <a:off x="6722825" y="2327675"/>
              <a:ext cx="429375" cy="492575"/>
            </a:xfrm>
            <a:custGeom>
              <a:avLst/>
              <a:gdLst/>
              <a:ahLst/>
              <a:cxnLst/>
              <a:rect l="l" t="t" r="r" b="b"/>
              <a:pathLst>
                <a:path w="17175" h="19703" extrusionOk="0">
                  <a:moveTo>
                    <a:pt x="8587" y="455"/>
                  </a:moveTo>
                  <a:lnTo>
                    <a:pt x="16752" y="5150"/>
                  </a:lnTo>
                  <a:lnTo>
                    <a:pt x="16752" y="14541"/>
                  </a:lnTo>
                  <a:lnTo>
                    <a:pt x="8587" y="19237"/>
                  </a:lnTo>
                  <a:lnTo>
                    <a:pt x="465" y="14541"/>
                  </a:lnTo>
                  <a:lnTo>
                    <a:pt x="465" y="5150"/>
                  </a:lnTo>
                  <a:lnTo>
                    <a:pt x="8587" y="455"/>
                  </a:lnTo>
                  <a:close/>
                  <a:moveTo>
                    <a:pt x="8593" y="0"/>
                  </a:moveTo>
                  <a:cubicBezTo>
                    <a:pt x="8556" y="0"/>
                    <a:pt x="8524" y="11"/>
                    <a:pt x="8503" y="32"/>
                  </a:cubicBezTo>
                  <a:lnTo>
                    <a:pt x="127" y="4854"/>
                  </a:lnTo>
                  <a:cubicBezTo>
                    <a:pt x="42" y="4854"/>
                    <a:pt x="0" y="4939"/>
                    <a:pt x="0" y="5023"/>
                  </a:cubicBezTo>
                  <a:lnTo>
                    <a:pt x="0" y="14668"/>
                  </a:lnTo>
                  <a:cubicBezTo>
                    <a:pt x="0" y="14753"/>
                    <a:pt x="42" y="14837"/>
                    <a:pt x="127" y="14880"/>
                  </a:cubicBezTo>
                  <a:lnTo>
                    <a:pt x="8503" y="19702"/>
                  </a:lnTo>
                  <a:lnTo>
                    <a:pt x="8714" y="19702"/>
                  </a:lnTo>
                  <a:lnTo>
                    <a:pt x="17048" y="14880"/>
                  </a:lnTo>
                  <a:cubicBezTo>
                    <a:pt x="17132" y="14837"/>
                    <a:pt x="17175" y="14753"/>
                    <a:pt x="17175" y="14668"/>
                  </a:cubicBezTo>
                  <a:lnTo>
                    <a:pt x="17175" y="5023"/>
                  </a:lnTo>
                  <a:cubicBezTo>
                    <a:pt x="17175" y="4939"/>
                    <a:pt x="17132" y="4854"/>
                    <a:pt x="17048" y="4854"/>
                  </a:cubicBezTo>
                  <a:lnTo>
                    <a:pt x="8714" y="32"/>
                  </a:lnTo>
                  <a:cubicBezTo>
                    <a:pt x="8672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50"/>
            <p:cNvSpPr/>
            <p:nvPr/>
          </p:nvSpPr>
          <p:spPr>
            <a:xfrm flipH="1">
              <a:off x="7145850" y="3116325"/>
              <a:ext cx="417750" cy="482275"/>
            </a:xfrm>
            <a:custGeom>
              <a:avLst/>
              <a:gdLst/>
              <a:ahLst/>
              <a:cxnLst/>
              <a:rect l="l" t="t" r="r" b="b"/>
              <a:pathLst>
                <a:path w="16710" h="19291" extrusionOk="0">
                  <a:moveTo>
                    <a:pt x="16710" y="4823"/>
                  </a:moveTo>
                  <a:lnTo>
                    <a:pt x="16710" y="14468"/>
                  </a:lnTo>
                  <a:lnTo>
                    <a:pt x="8334" y="19290"/>
                  </a:lnTo>
                  <a:lnTo>
                    <a:pt x="1" y="14468"/>
                  </a:lnTo>
                  <a:lnTo>
                    <a:pt x="1" y="48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50"/>
            <p:cNvSpPr/>
            <p:nvPr/>
          </p:nvSpPr>
          <p:spPr>
            <a:xfrm flipH="1">
              <a:off x="7140550" y="3111050"/>
              <a:ext cx="429400" cy="492825"/>
            </a:xfrm>
            <a:custGeom>
              <a:avLst/>
              <a:gdLst/>
              <a:ahLst/>
              <a:cxnLst/>
              <a:rect l="l" t="t" r="r" b="b"/>
              <a:pathLst>
                <a:path w="17176" h="19713" extrusionOk="0">
                  <a:moveTo>
                    <a:pt x="8588" y="466"/>
                  </a:moveTo>
                  <a:lnTo>
                    <a:pt x="16710" y="5161"/>
                  </a:lnTo>
                  <a:lnTo>
                    <a:pt x="16710" y="14552"/>
                  </a:lnTo>
                  <a:lnTo>
                    <a:pt x="8588" y="19248"/>
                  </a:lnTo>
                  <a:lnTo>
                    <a:pt x="466" y="14552"/>
                  </a:lnTo>
                  <a:lnTo>
                    <a:pt x="466" y="5161"/>
                  </a:lnTo>
                  <a:lnTo>
                    <a:pt x="8588" y="466"/>
                  </a:lnTo>
                  <a:close/>
                  <a:moveTo>
                    <a:pt x="8503" y="0"/>
                  </a:moveTo>
                  <a:lnTo>
                    <a:pt x="128" y="4865"/>
                  </a:lnTo>
                  <a:cubicBezTo>
                    <a:pt x="43" y="4865"/>
                    <a:pt x="1" y="4950"/>
                    <a:pt x="1" y="5034"/>
                  </a:cubicBezTo>
                  <a:lnTo>
                    <a:pt x="1" y="14679"/>
                  </a:lnTo>
                  <a:cubicBezTo>
                    <a:pt x="1" y="14764"/>
                    <a:pt x="43" y="14848"/>
                    <a:pt x="128" y="14890"/>
                  </a:cubicBezTo>
                  <a:lnTo>
                    <a:pt x="8503" y="19713"/>
                  </a:lnTo>
                  <a:lnTo>
                    <a:pt x="8715" y="19713"/>
                  </a:lnTo>
                  <a:lnTo>
                    <a:pt x="17048" y="14890"/>
                  </a:lnTo>
                  <a:cubicBezTo>
                    <a:pt x="17133" y="14848"/>
                    <a:pt x="17175" y="14764"/>
                    <a:pt x="17175" y="14679"/>
                  </a:cubicBezTo>
                  <a:lnTo>
                    <a:pt x="17175" y="5034"/>
                  </a:lnTo>
                  <a:cubicBezTo>
                    <a:pt x="17175" y="4950"/>
                    <a:pt x="17133" y="4865"/>
                    <a:pt x="17048" y="4865"/>
                  </a:cubicBezTo>
                  <a:lnTo>
                    <a:pt x="8715" y="0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50"/>
            <p:cNvSpPr/>
            <p:nvPr/>
          </p:nvSpPr>
          <p:spPr>
            <a:xfrm flipH="1">
              <a:off x="6519775" y="26943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9645"/>
                  </a:moveTo>
                  <a:lnTo>
                    <a:pt x="0" y="4823"/>
                  </a:lnTo>
                  <a:lnTo>
                    <a:pt x="8376" y="0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50"/>
            <p:cNvSpPr/>
            <p:nvPr/>
          </p:nvSpPr>
          <p:spPr>
            <a:xfrm flipH="1">
              <a:off x="6512375" y="2689350"/>
              <a:ext cx="431500" cy="251450"/>
            </a:xfrm>
            <a:custGeom>
              <a:avLst/>
              <a:gdLst/>
              <a:ahLst/>
              <a:cxnLst/>
              <a:rect l="l" t="t" r="r" b="b"/>
              <a:pathLst>
                <a:path w="17260" h="10058" extrusionOk="0">
                  <a:moveTo>
                    <a:pt x="8630" y="455"/>
                  </a:moveTo>
                  <a:lnTo>
                    <a:pt x="16541" y="5024"/>
                  </a:lnTo>
                  <a:lnTo>
                    <a:pt x="8630" y="9592"/>
                  </a:lnTo>
                  <a:lnTo>
                    <a:pt x="677" y="5024"/>
                  </a:lnTo>
                  <a:lnTo>
                    <a:pt x="8630" y="455"/>
                  </a:lnTo>
                  <a:close/>
                  <a:moveTo>
                    <a:pt x="8635" y="0"/>
                  </a:moveTo>
                  <a:cubicBezTo>
                    <a:pt x="8598" y="0"/>
                    <a:pt x="8567" y="11"/>
                    <a:pt x="8546" y="32"/>
                  </a:cubicBezTo>
                  <a:lnTo>
                    <a:pt x="170" y="4854"/>
                  </a:lnTo>
                  <a:cubicBezTo>
                    <a:pt x="1" y="4939"/>
                    <a:pt x="1" y="5151"/>
                    <a:pt x="170" y="5235"/>
                  </a:cubicBezTo>
                  <a:lnTo>
                    <a:pt x="8503" y="10058"/>
                  </a:lnTo>
                  <a:lnTo>
                    <a:pt x="8757" y="10058"/>
                  </a:lnTo>
                  <a:lnTo>
                    <a:pt x="17091" y="5235"/>
                  </a:lnTo>
                  <a:cubicBezTo>
                    <a:pt x="17260" y="5151"/>
                    <a:pt x="17260" y="4939"/>
                    <a:pt x="17091" y="4854"/>
                  </a:cubicBezTo>
                  <a:lnTo>
                    <a:pt x="8757" y="32"/>
                  </a:lnTo>
                  <a:cubicBezTo>
                    <a:pt x="8715" y="11"/>
                    <a:pt x="8672" y="0"/>
                    <a:pt x="8635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50"/>
            <p:cNvSpPr/>
            <p:nvPr/>
          </p:nvSpPr>
          <p:spPr>
            <a:xfrm flipH="1">
              <a:off x="6519775" y="245325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9645"/>
                  </a:moveTo>
                  <a:lnTo>
                    <a:pt x="0" y="4823"/>
                  </a:lnTo>
                  <a:lnTo>
                    <a:pt x="8376" y="0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50"/>
            <p:cNvSpPr/>
            <p:nvPr/>
          </p:nvSpPr>
          <p:spPr>
            <a:xfrm flipH="1">
              <a:off x="6513425" y="2448225"/>
              <a:ext cx="429400" cy="251450"/>
            </a:xfrm>
            <a:custGeom>
              <a:avLst/>
              <a:gdLst/>
              <a:ahLst/>
              <a:cxnLst/>
              <a:rect l="l" t="t" r="r" b="b"/>
              <a:pathLst>
                <a:path w="17176" h="10058" extrusionOk="0">
                  <a:moveTo>
                    <a:pt x="8588" y="455"/>
                  </a:moveTo>
                  <a:lnTo>
                    <a:pt x="16499" y="5024"/>
                  </a:lnTo>
                  <a:lnTo>
                    <a:pt x="8588" y="9592"/>
                  </a:lnTo>
                  <a:lnTo>
                    <a:pt x="635" y="5024"/>
                  </a:lnTo>
                  <a:lnTo>
                    <a:pt x="8588" y="455"/>
                  </a:lnTo>
                  <a:close/>
                  <a:moveTo>
                    <a:pt x="8593" y="0"/>
                  </a:moveTo>
                  <a:cubicBezTo>
                    <a:pt x="8556" y="0"/>
                    <a:pt x="8525" y="11"/>
                    <a:pt x="8504" y="32"/>
                  </a:cubicBezTo>
                  <a:lnTo>
                    <a:pt x="128" y="4812"/>
                  </a:lnTo>
                  <a:cubicBezTo>
                    <a:pt x="43" y="4897"/>
                    <a:pt x="1" y="4939"/>
                    <a:pt x="1" y="5024"/>
                  </a:cubicBezTo>
                  <a:cubicBezTo>
                    <a:pt x="1" y="5108"/>
                    <a:pt x="43" y="5193"/>
                    <a:pt x="128" y="5235"/>
                  </a:cubicBezTo>
                  <a:lnTo>
                    <a:pt x="8461" y="10058"/>
                  </a:lnTo>
                  <a:lnTo>
                    <a:pt x="8715" y="10058"/>
                  </a:lnTo>
                  <a:lnTo>
                    <a:pt x="17049" y="5235"/>
                  </a:lnTo>
                  <a:cubicBezTo>
                    <a:pt x="17133" y="5193"/>
                    <a:pt x="17175" y="5108"/>
                    <a:pt x="17175" y="5024"/>
                  </a:cubicBezTo>
                  <a:cubicBezTo>
                    <a:pt x="17175" y="4939"/>
                    <a:pt x="17133" y="4855"/>
                    <a:pt x="17049" y="4855"/>
                  </a:cubicBezTo>
                  <a:lnTo>
                    <a:pt x="8715" y="32"/>
                  </a:lnTo>
                  <a:cubicBezTo>
                    <a:pt x="8673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50"/>
            <p:cNvSpPr/>
            <p:nvPr/>
          </p:nvSpPr>
          <p:spPr>
            <a:xfrm flipH="1">
              <a:off x="6722825" y="2448225"/>
              <a:ext cx="220000" cy="372025"/>
            </a:xfrm>
            <a:custGeom>
              <a:avLst/>
              <a:gdLst/>
              <a:ahLst/>
              <a:cxnLst/>
              <a:rect l="l" t="t" r="r" b="b"/>
              <a:pathLst>
                <a:path w="8800" h="14881" extrusionOk="0">
                  <a:moveTo>
                    <a:pt x="8377" y="582"/>
                  </a:moveTo>
                  <a:lnTo>
                    <a:pt x="8377" y="9719"/>
                  </a:lnTo>
                  <a:lnTo>
                    <a:pt x="424" y="14288"/>
                  </a:lnTo>
                  <a:lnTo>
                    <a:pt x="424" y="5151"/>
                  </a:lnTo>
                  <a:lnTo>
                    <a:pt x="8377" y="582"/>
                  </a:lnTo>
                  <a:close/>
                  <a:moveTo>
                    <a:pt x="8593" y="0"/>
                  </a:moveTo>
                  <a:cubicBezTo>
                    <a:pt x="8556" y="0"/>
                    <a:pt x="8525" y="11"/>
                    <a:pt x="8504" y="32"/>
                  </a:cubicBezTo>
                  <a:lnTo>
                    <a:pt x="128" y="4855"/>
                  </a:lnTo>
                  <a:cubicBezTo>
                    <a:pt x="43" y="4897"/>
                    <a:pt x="1" y="4982"/>
                    <a:pt x="1" y="5066"/>
                  </a:cubicBezTo>
                  <a:lnTo>
                    <a:pt x="1" y="14669"/>
                  </a:lnTo>
                  <a:cubicBezTo>
                    <a:pt x="1" y="14796"/>
                    <a:pt x="85" y="14880"/>
                    <a:pt x="212" y="14880"/>
                  </a:cubicBezTo>
                  <a:lnTo>
                    <a:pt x="339" y="14880"/>
                  </a:lnTo>
                  <a:lnTo>
                    <a:pt x="8715" y="10058"/>
                  </a:lnTo>
                  <a:cubicBezTo>
                    <a:pt x="8757" y="10015"/>
                    <a:pt x="8800" y="9931"/>
                    <a:pt x="8800" y="9846"/>
                  </a:cubicBezTo>
                  <a:lnTo>
                    <a:pt x="8800" y="201"/>
                  </a:lnTo>
                  <a:cubicBezTo>
                    <a:pt x="8800" y="117"/>
                    <a:pt x="8757" y="32"/>
                    <a:pt x="8715" y="32"/>
                  </a:cubicBezTo>
                  <a:cubicBezTo>
                    <a:pt x="8673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50"/>
            <p:cNvSpPr/>
            <p:nvPr/>
          </p:nvSpPr>
          <p:spPr>
            <a:xfrm flipH="1">
              <a:off x="6513425" y="2448225"/>
              <a:ext cx="220000" cy="372025"/>
            </a:xfrm>
            <a:custGeom>
              <a:avLst/>
              <a:gdLst/>
              <a:ahLst/>
              <a:cxnLst/>
              <a:rect l="l" t="t" r="r" b="b"/>
              <a:pathLst>
                <a:path w="8800" h="14881" extrusionOk="0">
                  <a:moveTo>
                    <a:pt x="424" y="582"/>
                  </a:moveTo>
                  <a:lnTo>
                    <a:pt x="8376" y="5151"/>
                  </a:lnTo>
                  <a:lnTo>
                    <a:pt x="8376" y="14288"/>
                  </a:lnTo>
                  <a:lnTo>
                    <a:pt x="424" y="9719"/>
                  </a:lnTo>
                  <a:lnTo>
                    <a:pt x="424" y="582"/>
                  </a:lnTo>
                  <a:close/>
                  <a:moveTo>
                    <a:pt x="217" y="0"/>
                  </a:moveTo>
                  <a:cubicBezTo>
                    <a:pt x="180" y="0"/>
                    <a:pt x="149" y="11"/>
                    <a:pt x="128" y="32"/>
                  </a:cubicBezTo>
                  <a:cubicBezTo>
                    <a:pt x="43" y="32"/>
                    <a:pt x="1" y="117"/>
                    <a:pt x="1" y="201"/>
                  </a:cubicBezTo>
                  <a:lnTo>
                    <a:pt x="1" y="9846"/>
                  </a:lnTo>
                  <a:cubicBezTo>
                    <a:pt x="1" y="9931"/>
                    <a:pt x="43" y="10015"/>
                    <a:pt x="128" y="10058"/>
                  </a:cubicBezTo>
                  <a:lnTo>
                    <a:pt x="8461" y="14880"/>
                  </a:lnTo>
                  <a:lnTo>
                    <a:pt x="8673" y="14880"/>
                  </a:lnTo>
                  <a:cubicBezTo>
                    <a:pt x="8757" y="14838"/>
                    <a:pt x="8799" y="14753"/>
                    <a:pt x="8799" y="14669"/>
                  </a:cubicBezTo>
                  <a:lnTo>
                    <a:pt x="8799" y="5024"/>
                  </a:lnTo>
                  <a:cubicBezTo>
                    <a:pt x="8799" y="4939"/>
                    <a:pt x="8757" y="4855"/>
                    <a:pt x="8673" y="4855"/>
                  </a:cubicBezTo>
                  <a:lnTo>
                    <a:pt x="339" y="32"/>
                  </a:lnTo>
                  <a:cubicBezTo>
                    <a:pt x="297" y="11"/>
                    <a:pt x="254" y="0"/>
                    <a:pt x="217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50"/>
            <p:cNvSpPr/>
            <p:nvPr/>
          </p:nvSpPr>
          <p:spPr>
            <a:xfrm flipH="1">
              <a:off x="7145850" y="257380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6"/>
                  </a:moveTo>
                  <a:lnTo>
                    <a:pt x="1" y="4823"/>
                  </a:lnTo>
                  <a:lnTo>
                    <a:pt x="8334" y="1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50"/>
            <p:cNvSpPr/>
            <p:nvPr/>
          </p:nvSpPr>
          <p:spPr>
            <a:xfrm flipH="1">
              <a:off x="7139500" y="2568775"/>
              <a:ext cx="431500" cy="251475"/>
            </a:xfrm>
            <a:custGeom>
              <a:avLst/>
              <a:gdLst/>
              <a:ahLst/>
              <a:cxnLst/>
              <a:rect l="l" t="t" r="r" b="b"/>
              <a:pathLst>
                <a:path w="17260" h="10059" extrusionOk="0">
                  <a:moveTo>
                    <a:pt x="8630" y="456"/>
                  </a:moveTo>
                  <a:lnTo>
                    <a:pt x="16583" y="5024"/>
                  </a:lnTo>
                  <a:lnTo>
                    <a:pt x="8630" y="9593"/>
                  </a:lnTo>
                  <a:lnTo>
                    <a:pt x="720" y="5024"/>
                  </a:lnTo>
                  <a:lnTo>
                    <a:pt x="8630" y="456"/>
                  </a:lnTo>
                  <a:close/>
                  <a:moveTo>
                    <a:pt x="8635" y="1"/>
                  </a:moveTo>
                  <a:cubicBezTo>
                    <a:pt x="8598" y="1"/>
                    <a:pt x="8567" y="11"/>
                    <a:pt x="8545" y="33"/>
                  </a:cubicBezTo>
                  <a:lnTo>
                    <a:pt x="170" y="4855"/>
                  </a:lnTo>
                  <a:cubicBezTo>
                    <a:pt x="0" y="4940"/>
                    <a:pt x="0" y="5151"/>
                    <a:pt x="170" y="5236"/>
                  </a:cubicBezTo>
                  <a:lnTo>
                    <a:pt x="8545" y="10058"/>
                  </a:lnTo>
                  <a:lnTo>
                    <a:pt x="8757" y="10058"/>
                  </a:lnTo>
                  <a:lnTo>
                    <a:pt x="17090" y="5236"/>
                  </a:lnTo>
                  <a:cubicBezTo>
                    <a:pt x="17260" y="5151"/>
                    <a:pt x="17260" y="4940"/>
                    <a:pt x="17090" y="4855"/>
                  </a:cubicBezTo>
                  <a:lnTo>
                    <a:pt x="8757" y="33"/>
                  </a:lnTo>
                  <a:cubicBezTo>
                    <a:pt x="8715" y="11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50"/>
            <p:cNvSpPr/>
            <p:nvPr/>
          </p:nvSpPr>
          <p:spPr>
            <a:xfrm flipH="1">
              <a:off x="7348900" y="2327675"/>
              <a:ext cx="219975" cy="372000"/>
            </a:xfrm>
            <a:custGeom>
              <a:avLst/>
              <a:gdLst/>
              <a:ahLst/>
              <a:cxnLst/>
              <a:rect l="l" t="t" r="r" b="b"/>
              <a:pathLst>
                <a:path w="8799" h="14880" extrusionOk="0">
                  <a:moveTo>
                    <a:pt x="8376" y="582"/>
                  </a:moveTo>
                  <a:lnTo>
                    <a:pt x="8376" y="9719"/>
                  </a:lnTo>
                  <a:lnTo>
                    <a:pt x="423" y="14288"/>
                  </a:lnTo>
                  <a:lnTo>
                    <a:pt x="423" y="5150"/>
                  </a:lnTo>
                  <a:lnTo>
                    <a:pt x="8376" y="582"/>
                  </a:lnTo>
                  <a:close/>
                  <a:moveTo>
                    <a:pt x="8566" y="0"/>
                  </a:moveTo>
                  <a:cubicBezTo>
                    <a:pt x="8524" y="0"/>
                    <a:pt x="8482" y="11"/>
                    <a:pt x="8460" y="32"/>
                  </a:cubicBezTo>
                  <a:lnTo>
                    <a:pt x="85" y="4854"/>
                  </a:lnTo>
                  <a:cubicBezTo>
                    <a:pt x="42" y="4854"/>
                    <a:pt x="0" y="4939"/>
                    <a:pt x="0" y="5023"/>
                  </a:cubicBezTo>
                  <a:lnTo>
                    <a:pt x="0" y="14668"/>
                  </a:lnTo>
                  <a:cubicBezTo>
                    <a:pt x="0" y="14753"/>
                    <a:pt x="42" y="14837"/>
                    <a:pt x="85" y="14880"/>
                  </a:cubicBezTo>
                  <a:lnTo>
                    <a:pt x="338" y="14880"/>
                  </a:lnTo>
                  <a:lnTo>
                    <a:pt x="8672" y="10057"/>
                  </a:lnTo>
                  <a:cubicBezTo>
                    <a:pt x="8757" y="10015"/>
                    <a:pt x="8799" y="9930"/>
                    <a:pt x="8799" y="9888"/>
                  </a:cubicBezTo>
                  <a:lnTo>
                    <a:pt x="8799" y="201"/>
                  </a:lnTo>
                  <a:cubicBezTo>
                    <a:pt x="8799" y="116"/>
                    <a:pt x="8757" y="32"/>
                    <a:pt x="8672" y="32"/>
                  </a:cubicBezTo>
                  <a:cubicBezTo>
                    <a:pt x="8651" y="11"/>
                    <a:pt x="8608" y="0"/>
                    <a:pt x="8566" y="0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50"/>
            <p:cNvSpPr/>
            <p:nvPr/>
          </p:nvSpPr>
          <p:spPr>
            <a:xfrm flipH="1">
              <a:off x="7140550" y="2327675"/>
              <a:ext cx="220000" cy="372000"/>
            </a:xfrm>
            <a:custGeom>
              <a:avLst/>
              <a:gdLst/>
              <a:ahLst/>
              <a:cxnLst/>
              <a:rect l="l" t="t" r="r" b="b"/>
              <a:pathLst>
                <a:path w="8800" h="14880" extrusionOk="0">
                  <a:moveTo>
                    <a:pt x="424" y="582"/>
                  </a:moveTo>
                  <a:lnTo>
                    <a:pt x="8376" y="5150"/>
                  </a:lnTo>
                  <a:lnTo>
                    <a:pt x="8376" y="14288"/>
                  </a:lnTo>
                  <a:lnTo>
                    <a:pt x="424" y="9719"/>
                  </a:lnTo>
                  <a:lnTo>
                    <a:pt x="424" y="582"/>
                  </a:lnTo>
                  <a:close/>
                  <a:moveTo>
                    <a:pt x="217" y="0"/>
                  </a:moveTo>
                  <a:cubicBezTo>
                    <a:pt x="180" y="0"/>
                    <a:pt x="149" y="11"/>
                    <a:pt x="127" y="32"/>
                  </a:cubicBezTo>
                  <a:cubicBezTo>
                    <a:pt x="43" y="32"/>
                    <a:pt x="1" y="116"/>
                    <a:pt x="1" y="201"/>
                  </a:cubicBezTo>
                  <a:lnTo>
                    <a:pt x="1" y="9846"/>
                  </a:lnTo>
                  <a:cubicBezTo>
                    <a:pt x="1" y="9930"/>
                    <a:pt x="43" y="10015"/>
                    <a:pt x="127" y="10057"/>
                  </a:cubicBezTo>
                  <a:lnTo>
                    <a:pt x="8461" y="14880"/>
                  </a:lnTo>
                  <a:lnTo>
                    <a:pt x="8672" y="14880"/>
                  </a:lnTo>
                  <a:cubicBezTo>
                    <a:pt x="8757" y="14837"/>
                    <a:pt x="8799" y="14753"/>
                    <a:pt x="8799" y="14668"/>
                  </a:cubicBezTo>
                  <a:lnTo>
                    <a:pt x="8799" y="5023"/>
                  </a:lnTo>
                  <a:cubicBezTo>
                    <a:pt x="8799" y="4939"/>
                    <a:pt x="8757" y="4854"/>
                    <a:pt x="8672" y="4854"/>
                  </a:cubicBezTo>
                  <a:lnTo>
                    <a:pt x="339" y="32"/>
                  </a:lnTo>
                  <a:cubicBezTo>
                    <a:pt x="297" y="11"/>
                    <a:pt x="254" y="0"/>
                    <a:pt x="217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50"/>
            <p:cNvSpPr/>
            <p:nvPr/>
          </p:nvSpPr>
          <p:spPr>
            <a:xfrm flipH="1">
              <a:off x="7767675" y="1723800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66" y="625"/>
                  </a:moveTo>
                  <a:lnTo>
                    <a:pt x="8376" y="5193"/>
                  </a:lnTo>
                  <a:lnTo>
                    <a:pt x="8376" y="14330"/>
                  </a:lnTo>
                  <a:lnTo>
                    <a:pt x="466" y="9762"/>
                  </a:lnTo>
                  <a:lnTo>
                    <a:pt x="466" y="625"/>
                  </a:lnTo>
                  <a:close/>
                  <a:moveTo>
                    <a:pt x="249" y="1"/>
                  </a:moveTo>
                  <a:cubicBezTo>
                    <a:pt x="212" y="1"/>
                    <a:pt x="170" y="11"/>
                    <a:pt x="127" y="32"/>
                  </a:cubicBezTo>
                  <a:cubicBezTo>
                    <a:pt x="43" y="75"/>
                    <a:pt x="0" y="159"/>
                    <a:pt x="0" y="244"/>
                  </a:cubicBezTo>
                  <a:lnTo>
                    <a:pt x="0" y="9889"/>
                  </a:lnTo>
                  <a:cubicBezTo>
                    <a:pt x="0" y="9973"/>
                    <a:pt x="43" y="10058"/>
                    <a:pt x="127" y="10100"/>
                  </a:cubicBezTo>
                  <a:lnTo>
                    <a:pt x="8503" y="14923"/>
                  </a:lnTo>
                  <a:lnTo>
                    <a:pt x="8715" y="14923"/>
                  </a:lnTo>
                  <a:cubicBezTo>
                    <a:pt x="8757" y="14880"/>
                    <a:pt x="8799" y="14796"/>
                    <a:pt x="8799" y="14711"/>
                  </a:cubicBezTo>
                  <a:lnTo>
                    <a:pt x="8799" y="5066"/>
                  </a:lnTo>
                  <a:cubicBezTo>
                    <a:pt x="8799" y="4982"/>
                    <a:pt x="8757" y="4897"/>
                    <a:pt x="8715" y="4855"/>
                  </a:cubicBezTo>
                  <a:lnTo>
                    <a:pt x="339" y="32"/>
                  </a:lnTo>
                  <a:cubicBezTo>
                    <a:pt x="318" y="11"/>
                    <a:pt x="286" y="1"/>
                    <a:pt x="249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50"/>
            <p:cNvSpPr/>
            <p:nvPr/>
          </p:nvSpPr>
          <p:spPr>
            <a:xfrm flipH="1">
              <a:off x="7563575" y="160932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0"/>
                  </a:moveTo>
                  <a:lnTo>
                    <a:pt x="16710" y="4823"/>
                  </a:lnTo>
                  <a:lnTo>
                    <a:pt x="8334" y="9645"/>
                  </a:lnTo>
                  <a:lnTo>
                    <a:pt x="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50"/>
            <p:cNvSpPr/>
            <p:nvPr/>
          </p:nvSpPr>
          <p:spPr>
            <a:xfrm flipH="1">
              <a:off x="7557225" y="1603250"/>
              <a:ext cx="431500" cy="252500"/>
            </a:xfrm>
            <a:custGeom>
              <a:avLst/>
              <a:gdLst/>
              <a:ahLst/>
              <a:cxnLst/>
              <a:rect l="l" t="t" r="r" b="b"/>
              <a:pathLst>
                <a:path w="17260" h="10100" extrusionOk="0">
                  <a:moveTo>
                    <a:pt x="8630" y="497"/>
                  </a:moveTo>
                  <a:lnTo>
                    <a:pt x="16583" y="5066"/>
                  </a:lnTo>
                  <a:lnTo>
                    <a:pt x="8630" y="9635"/>
                  </a:lnTo>
                  <a:lnTo>
                    <a:pt x="719" y="5066"/>
                  </a:lnTo>
                  <a:lnTo>
                    <a:pt x="8630" y="497"/>
                  </a:lnTo>
                  <a:close/>
                  <a:moveTo>
                    <a:pt x="8667" y="0"/>
                  </a:moveTo>
                  <a:cubicBezTo>
                    <a:pt x="8630" y="0"/>
                    <a:pt x="8587" y="11"/>
                    <a:pt x="8545" y="32"/>
                  </a:cubicBezTo>
                  <a:lnTo>
                    <a:pt x="169" y="4854"/>
                  </a:lnTo>
                  <a:cubicBezTo>
                    <a:pt x="0" y="4939"/>
                    <a:pt x="0" y="5151"/>
                    <a:pt x="169" y="5235"/>
                  </a:cubicBezTo>
                  <a:lnTo>
                    <a:pt x="8545" y="10058"/>
                  </a:lnTo>
                  <a:cubicBezTo>
                    <a:pt x="8545" y="10100"/>
                    <a:pt x="8587" y="10100"/>
                    <a:pt x="8630" y="10100"/>
                  </a:cubicBezTo>
                  <a:cubicBezTo>
                    <a:pt x="8672" y="10100"/>
                    <a:pt x="8714" y="10100"/>
                    <a:pt x="8757" y="10058"/>
                  </a:cubicBezTo>
                  <a:lnTo>
                    <a:pt x="17132" y="5235"/>
                  </a:lnTo>
                  <a:cubicBezTo>
                    <a:pt x="17259" y="5151"/>
                    <a:pt x="17259" y="4939"/>
                    <a:pt x="17132" y="4854"/>
                  </a:cubicBezTo>
                  <a:lnTo>
                    <a:pt x="8757" y="32"/>
                  </a:lnTo>
                  <a:cubicBezTo>
                    <a:pt x="8736" y="11"/>
                    <a:pt x="8704" y="0"/>
                    <a:pt x="8667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50"/>
            <p:cNvSpPr/>
            <p:nvPr/>
          </p:nvSpPr>
          <p:spPr>
            <a:xfrm flipH="1">
              <a:off x="7558275" y="1723800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76" y="625"/>
                  </a:moveTo>
                  <a:lnTo>
                    <a:pt x="8376" y="9762"/>
                  </a:lnTo>
                  <a:lnTo>
                    <a:pt x="423" y="14330"/>
                  </a:lnTo>
                  <a:lnTo>
                    <a:pt x="423" y="5193"/>
                  </a:lnTo>
                  <a:lnTo>
                    <a:pt x="8376" y="625"/>
                  </a:lnTo>
                  <a:close/>
                  <a:moveTo>
                    <a:pt x="8582" y="1"/>
                  </a:moveTo>
                  <a:cubicBezTo>
                    <a:pt x="8545" y="1"/>
                    <a:pt x="8503" y="11"/>
                    <a:pt x="8461" y="32"/>
                  </a:cubicBezTo>
                  <a:lnTo>
                    <a:pt x="127" y="4855"/>
                  </a:lnTo>
                  <a:cubicBezTo>
                    <a:pt x="43" y="4897"/>
                    <a:pt x="0" y="4982"/>
                    <a:pt x="0" y="5066"/>
                  </a:cubicBezTo>
                  <a:lnTo>
                    <a:pt x="0" y="14753"/>
                  </a:lnTo>
                  <a:cubicBezTo>
                    <a:pt x="0" y="14796"/>
                    <a:pt x="43" y="14880"/>
                    <a:pt x="127" y="14923"/>
                  </a:cubicBezTo>
                  <a:lnTo>
                    <a:pt x="339" y="14923"/>
                  </a:lnTo>
                  <a:lnTo>
                    <a:pt x="8672" y="10100"/>
                  </a:lnTo>
                  <a:cubicBezTo>
                    <a:pt x="8757" y="10058"/>
                    <a:pt x="8799" y="9973"/>
                    <a:pt x="8799" y="9889"/>
                  </a:cubicBezTo>
                  <a:lnTo>
                    <a:pt x="8799" y="244"/>
                  </a:lnTo>
                  <a:cubicBezTo>
                    <a:pt x="8799" y="159"/>
                    <a:pt x="8757" y="75"/>
                    <a:pt x="8672" y="32"/>
                  </a:cubicBezTo>
                  <a:cubicBezTo>
                    <a:pt x="8651" y="11"/>
                    <a:pt x="8619" y="1"/>
                    <a:pt x="8582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50"/>
            <p:cNvSpPr/>
            <p:nvPr/>
          </p:nvSpPr>
          <p:spPr>
            <a:xfrm flipH="1">
              <a:off x="7140550" y="1362125"/>
              <a:ext cx="429400" cy="252500"/>
            </a:xfrm>
            <a:custGeom>
              <a:avLst/>
              <a:gdLst/>
              <a:ahLst/>
              <a:cxnLst/>
              <a:rect l="l" t="t" r="r" b="b"/>
              <a:pathLst>
                <a:path w="17176" h="10100" extrusionOk="0">
                  <a:moveTo>
                    <a:pt x="8588" y="497"/>
                  </a:moveTo>
                  <a:lnTo>
                    <a:pt x="16541" y="5066"/>
                  </a:lnTo>
                  <a:lnTo>
                    <a:pt x="8588" y="9635"/>
                  </a:lnTo>
                  <a:lnTo>
                    <a:pt x="678" y="5066"/>
                  </a:lnTo>
                  <a:lnTo>
                    <a:pt x="8588" y="497"/>
                  </a:lnTo>
                  <a:close/>
                  <a:moveTo>
                    <a:pt x="8593" y="0"/>
                  </a:moveTo>
                  <a:cubicBezTo>
                    <a:pt x="8556" y="0"/>
                    <a:pt x="8525" y="11"/>
                    <a:pt x="8503" y="32"/>
                  </a:cubicBezTo>
                  <a:lnTo>
                    <a:pt x="128" y="4855"/>
                  </a:lnTo>
                  <a:cubicBezTo>
                    <a:pt x="43" y="4897"/>
                    <a:pt x="1" y="4981"/>
                    <a:pt x="1" y="5066"/>
                  </a:cubicBezTo>
                  <a:cubicBezTo>
                    <a:pt x="1" y="5151"/>
                    <a:pt x="43" y="5193"/>
                    <a:pt x="128" y="5235"/>
                  </a:cubicBezTo>
                  <a:lnTo>
                    <a:pt x="8503" y="10058"/>
                  </a:lnTo>
                  <a:cubicBezTo>
                    <a:pt x="8503" y="10100"/>
                    <a:pt x="8546" y="10100"/>
                    <a:pt x="8588" y="10100"/>
                  </a:cubicBezTo>
                  <a:cubicBezTo>
                    <a:pt x="8630" y="10100"/>
                    <a:pt x="8673" y="10100"/>
                    <a:pt x="8715" y="10058"/>
                  </a:cubicBezTo>
                  <a:lnTo>
                    <a:pt x="17048" y="5235"/>
                  </a:lnTo>
                  <a:cubicBezTo>
                    <a:pt x="17133" y="5193"/>
                    <a:pt x="17175" y="5151"/>
                    <a:pt x="17175" y="5066"/>
                  </a:cubicBezTo>
                  <a:cubicBezTo>
                    <a:pt x="17175" y="4981"/>
                    <a:pt x="17133" y="4897"/>
                    <a:pt x="17048" y="4855"/>
                  </a:cubicBezTo>
                  <a:lnTo>
                    <a:pt x="8715" y="32"/>
                  </a:lnTo>
                  <a:cubicBezTo>
                    <a:pt x="8673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50"/>
            <p:cNvSpPr/>
            <p:nvPr/>
          </p:nvSpPr>
          <p:spPr>
            <a:xfrm flipH="1">
              <a:off x="7348900" y="1362125"/>
              <a:ext cx="219975" cy="373075"/>
            </a:xfrm>
            <a:custGeom>
              <a:avLst/>
              <a:gdLst/>
              <a:ahLst/>
              <a:cxnLst/>
              <a:rect l="l" t="t" r="r" b="b"/>
              <a:pathLst>
                <a:path w="8799" h="14923" extrusionOk="0">
                  <a:moveTo>
                    <a:pt x="8376" y="624"/>
                  </a:moveTo>
                  <a:lnTo>
                    <a:pt x="8376" y="9762"/>
                  </a:lnTo>
                  <a:lnTo>
                    <a:pt x="423" y="14330"/>
                  </a:lnTo>
                  <a:lnTo>
                    <a:pt x="423" y="5193"/>
                  </a:lnTo>
                  <a:lnTo>
                    <a:pt x="8376" y="624"/>
                  </a:lnTo>
                  <a:close/>
                  <a:moveTo>
                    <a:pt x="8566" y="0"/>
                  </a:moveTo>
                  <a:cubicBezTo>
                    <a:pt x="8524" y="0"/>
                    <a:pt x="8482" y="11"/>
                    <a:pt x="8460" y="32"/>
                  </a:cubicBezTo>
                  <a:lnTo>
                    <a:pt x="85" y="4855"/>
                  </a:lnTo>
                  <a:cubicBezTo>
                    <a:pt x="42" y="4897"/>
                    <a:pt x="0" y="4981"/>
                    <a:pt x="0" y="5066"/>
                  </a:cubicBezTo>
                  <a:lnTo>
                    <a:pt x="0" y="14711"/>
                  </a:lnTo>
                  <a:cubicBezTo>
                    <a:pt x="0" y="14796"/>
                    <a:pt x="42" y="14838"/>
                    <a:pt x="85" y="14880"/>
                  </a:cubicBezTo>
                  <a:cubicBezTo>
                    <a:pt x="127" y="14922"/>
                    <a:pt x="169" y="14922"/>
                    <a:pt x="212" y="14922"/>
                  </a:cubicBezTo>
                  <a:cubicBezTo>
                    <a:pt x="254" y="14922"/>
                    <a:pt x="296" y="14922"/>
                    <a:pt x="338" y="14880"/>
                  </a:cubicBezTo>
                  <a:lnTo>
                    <a:pt x="8672" y="10100"/>
                  </a:lnTo>
                  <a:cubicBezTo>
                    <a:pt x="8757" y="10058"/>
                    <a:pt x="8799" y="9973"/>
                    <a:pt x="8799" y="9888"/>
                  </a:cubicBezTo>
                  <a:lnTo>
                    <a:pt x="8799" y="244"/>
                  </a:lnTo>
                  <a:cubicBezTo>
                    <a:pt x="8799" y="159"/>
                    <a:pt x="8757" y="74"/>
                    <a:pt x="8672" y="32"/>
                  </a:cubicBezTo>
                  <a:cubicBezTo>
                    <a:pt x="8651" y="11"/>
                    <a:pt x="8608" y="0"/>
                    <a:pt x="8566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50"/>
            <p:cNvSpPr/>
            <p:nvPr/>
          </p:nvSpPr>
          <p:spPr>
            <a:xfrm flipH="1">
              <a:off x="7140550" y="1362125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24" y="624"/>
                  </a:moveTo>
                  <a:lnTo>
                    <a:pt x="8376" y="5193"/>
                  </a:lnTo>
                  <a:lnTo>
                    <a:pt x="8376" y="14330"/>
                  </a:lnTo>
                  <a:lnTo>
                    <a:pt x="424" y="9762"/>
                  </a:lnTo>
                  <a:lnTo>
                    <a:pt x="424" y="624"/>
                  </a:lnTo>
                  <a:close/>
                  <a:moveTo>
                    <a:pt x="217" y="0"/>
                  </a:moveTo>
                  <a:cubicBezTo>
                    <a:pt x="180" y="0"/>
                    <a:pt x="149" y="11"/>
                    <a:pt x="127" y="32"/>
                  </a:cubicBezTo>
                  <a:cubicBezTo>
                    <a:pt x="43" y="74"/>
                    <a:pt x="1" y="159"/>
                    <a:pt x="1" y="244"/>
                  </a:cubicBezTo>
                  <a:lnTo>
                    <a:pt x="1" y="9888"/>
                  </a:lnTo>
                  <a:cubicBezTo>
                    <a:pt x="1" y="9973"/>
                    <a:pt x="43" y="10015"/>
                    <a:pt x="127" y="10058"/>
                  </a:cubicBezTo>
                  <a:lnTo>
                    <a:pt x="8461" y="14880"/>
                  </a:lnTo>
                  <a:cubicBezTo>
                    <a:pt x="8503" y="14922"/>
                    <a:pt x="8546" y="14922"/>
                    <a:pt x="8588" y="14922"/>
                  </a:cubicBezTo>
                  <a:cubicBezTo>
                    <a:pt x="8630" y="14922"/>
                    <a:pt x="8630" y="14922"/>
                    <a:pt x="8672" y="14880"/>
                  </a:cubicBezTo>
                  <a:cubicBezTo>
                    <a:pt x="8757" y="14838"/>
                    <a:pt x="8799" y="14796"/>
                    <a:pt x="8799" y="14711"/>
                  </a:cubicBezTo>
                  <a:lnTo>
                    <a:pt x="8799" y="5066"/>
                  </a:lnTo>
                  <a:cubicBezTo>
                    <a:pt x="8799" y="4981"/>
                    <a:pt x="8757" y="4897"/>
                    <a:pt x="8672" y="4855"/>
                  </a:cubicBezTo>
                  <a:lnTo>
                    <a:pt x="339" y="32"/>
                  </a:lnTo>
                  <a:cubicBezTo>
                    <a:pt x="297" y="11"/>
                    <a:pt x="254" y="0"/>
                    <a:pt x="217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50"/>
            <p:cNvSpPr/>
            <p:nvPr/>
          </p:nvSpPr>
          <p:spPr>
            <a:xfrm flipH="1">
              <a:off x="7145850" y="160932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5"/>
                  </a:moveTo>
                  <a:lnTo>
                    <a:pt x="1" y="4823"/>
                  </a:lnTo>
                  <a:lnTo>
                    <a:pt x="8334" y="0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50"/>
            <p:cNvSpPr/>
            <p:nvPr/>
          </p:nvSpPr>
          <p:spPr>
            <a:xfrm flipH="1">
              <a:off x="7139500" y="1603250"/>
              <a:ext cx="431500" cy="252500"/>
            </a:xfrm>
            <a:custGeom>
              <a:avLst/>
              <a:gdLst/>
              <a:ahLst/>
              <a:cxnLst/>
              <a:rect l="l" t="t" r="r" b="b"/>
              <a:pathLst>
                <a:path w="17260" h="10100" extrusionOk="0">
                  <a:moveTo>
                    <a:pt x="8630" y="497"/>
                  </a:moveTo>
                  <a:lnTo>
                    <a:pt x="16583" y="5066"/>
                  </a:lnTo>
                  <a:lnTo>
                    <a:pt x="8630" y="9635"/>
                  </a:lnTo>
                  <a:lnTo>
                    <a:pt x="720" y="5066"/>
                  </a:lnTo>
                  <a:lnTo>
                    <a:pt x="8630" y="497"/>
                  </a:lnTo>
                  <a:close/>
                  <a:moveTo>
                    <a:pt x="8635" y="0"/>
                  </a:moveTo>
                  <a:cubicBezTo>
                    <a:pt x="8598" y="0"/>
                    <a:pt x="8567" y="11"/>
                    <a:pt x="8545" y="32"/>
                  </a:cubicBezTo>
                  <a:lnTo>
                    <a:pt x="170" y="4854"/>
                  </a:lnTo>
                  <a:cubicBezTo>
                    <a:pt x="0" y="4939"/>
                    <a:pt x="0" y="5151"/>
                    <a:pt x="170" y="5235"/>
                  </a:cubicBezTo>
                  <a:lnTo>
                    <a:pt x="8545" y="10058"/>
                  </a:lnTo>
                  <a:cubicBezTo>
                    <a:pt x="8545" y="10100"/>
                    <a:pt x="8588" y="10100"/>
                    <a:pt x="8630" y="10100"/>
                  </a:cubicBezTo>
                  <a:cubicBezTo>
                    <a:pt x="8672" y="10100"/>
                    <a:pt x="8715" y="10100"/>
                    <a:pt x="8757" y="10058"/>
                  </a:cubicBezTo>
                  <a:lnTo>
                    <a:pt x="17090" y="5235"/>
                  </a:lnTo>
                  <a:cubicBezTo>
                    <a:pt x="17260" y="5151"/>
                    <a:pt x="17260" y="4939"/>
                    <a:pt x="17090" y="4854"/>
                  </a:cubicBezTo>
                  <a:lnTo>
                    <a:pt x="8757" y="32"/>
                  </a:lnTo>
                  <a:cubicBezTo>
                    <a:pt x="8715" y="11"/>
                    <a:pt x="8672" y="0"/>
                    <a:pt x="8635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50"/>
            <p:cNvSpPr/>
            <p:nvPr/>
          </p:nvSpPr>
          <p:spPr>
            <a:xfrm flipH="1">
              <a:off x="7557225" y="2568775"/>
              <a:ext cx="431500" cy="251475"/>
            </a:xfrm>
            <a:custGeom>
              <a:avLst/>
              <a:gdLst/>
              <a:ahLst/>
              <a:cxnLst/>
              <a:rect l="l" t="t" r="r" b="b"/>
              <a:pathLst>
                <a:path w="17260" h="10059" extrusionOk="0">
                  <a:moveTo>
                    <a:pt x="8630" y="456"/>
                  </a:moveTo>
                  <a:lnTo>
                    <a:pt x="16583" y="5024"/>
                  </a:lnTo>
                  <a:lnTo>
                    <a:pt x="8630" y="9593"/>
                  </a:lnTo>
                  <a:lnTo>
                    <a:pt x="719" y="5024"/>
                  </a:lnTo>
                  <a:lnTo>
                    <a:pt x="8630" y="456"/>
                  </a:lnTo>
                  <a:close/>
                  <a:moveTo>
                    <a:pt x="8667" y="1"/>
                  </a:moveTo>
                  <a:cubicBezTo>
                    <a:pt x="8630" y="1"/>
                    <a:pt x="8587" y="11"/>
                    <a:pt x="8545" y="33"/>
                  </a:cubicBezTo>
                  <a:lnTo>
                    <a:pt x="169" y="4855"/>
                  </a:lnTo>
                  <a:cubicBezTo>
                    <a:pt x="0" y="4940"/>
                    <a:pt x="0" y="5151"/>
                    <a:pt x="169" y="5236"/>
                  </a:cubicBezTo>
                  <a:lnTo>
                    <a:pt x="8545" y="10058"/>
                  </a:lnTo>
                  <a:lnTo>
                    <a:pt x="8757" y="10058"/>
                  </a:lnTo>
                  <a:lnTo>
                    <a:pt x="17132" y="5236"/>
                  </a:lnTo>
                  <a:cubicBezTo>
                    <a:pt x="17259" y="5151"/>
                    <a:pt x="17259" y="4940"/>
                    <a:pt x="17132" y="4855"/>
                  </a:cubicBezTo>
                  <a:lnTo>
                    <a:pt x="8757" y="33"/>
                  </a:lnTo>
                  <a:cubicBezTo>
                    <a:pt x="8736" y="11"/>
                    <a:pt x="8704" y="1"/>
                    <a:pt x="8667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50"/>
            <p:cNvSpPr/>
            <p:nvPr/>
          </p:nvSpPr>
          <p:spPr>
            <a:xfrm flipH="1">
              <a:off x="7766625" y="2568775"/>
              <a:ext cx="221050" cy="372025"/>
            </a:xfrm>
            <a:custGeom>
              <a:avLst/>
              <a:gdLst/>
              <a:ahLst/>
              <a:cxnLst/>
              <a:rect l="l" t="t" r="r" b="b"/>
              <a:pathLst>
                <a:path w="8842" h="14881" extrusionOk="0">
                  <a:moveTo>
                    <a:pt x="8376" y="583"/>
                  </a:moveTo>
                  <a:lnTo>
                    <a:pt x="8376" y="9720"/>
                  </a:lnTo>
                  <a:lnTo>
                    <a:pt x="466" y="14288"/>
                  </a:lnTo>
                  <a:lnTo>
                    <a:pt x="466" y="5151"/>
                  </a:lnTo>
                  <a:lnTo>
                    <a:pt x="8376" y="583"/>
                  </a:lnTo>
                  <a:close/>
                  <a:moveTo>
                    <a:pt x="8625" y="1"/>
                  </a:moveTo>
                  <a:cubicBezTo>
                    <a:pt x="8588" y="1"/>
                    <a:pt x="8545" y="11"/>
                    <a:pt x="8503" y="33"/>
                  </a:cubicBezTo>
                  <a:lnTo>
                    <a:pt x="127" y="4855"/>
                  </a:lnTo>
                  <a:cubicBezTo>
                    <a:pt x="43" y="4897"/>
                    <a:pt x="0" y="4940"/>
                    <a:pt x="0" y="5024"/>
                  </a:cubicBezTo>
                  <a:lnTo>
                    <a:pt x="0" y="14669"/>
                  </a:lnTo>
                  <a:cubicBezTo>
                    <a:pt x="0" y="14754"/>
                    <a:pt x="43" y="14838"/>
                    <a:pt x="127" y="14881"/>
                  </a:cubicBezTo>
                  <a:lnTo>
                    <a:pt x="381" y="14881"/>
                  </a:lnTo>
                  <a:lnTo>
                    <a:pt x="8715" y="10058"/>
                  </a:lnTo>
                  <a:cubicBezTo>
                    <a:pt x="8799" y="10016"/>
                    <a:pt x="8842" y="9931"/>
                    <a:pt x="8842" y="9847"/>
                  </a:cubicBezTo>
                  <a:lnTo>
                    <a:pt x="8842" y="202"/>
                  </a:lnTo>
                  <a:cubicBezTo>
                    <a:pt x="8842" y="117"/>
                    <a:pt x="8799" y="33"/>
                    <a:pt x="8715" y="33"/>
                  </a:cubicBezTo>
                  <a:cubicBezTo>
                    <a:pt x="8694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50"/>
            <p:cNvSpPr/>
            <p:nvPr/>
          </p:nvSpPr>
          <p:spPr>
            <a:xfrm flipH="1">
              <a:off x="7558275" y="2568775"/>
              <a:ext cx="220000" cy="372025"/>
            </a:xfrm>
            <a:custGeom>
              <a:avLst/>
              <a:gdLst/>
              <a:ahLst/>
              <a:cxnLst/>
              <a:rect l="l" t="t" r="r" b="b"/>
              <a:pathLst>
                <a:path w="8800" h="14881" extrusionOk="0">
                  <a:moveTo>
                    <a:pt x="423" y="583"/>
                  </a:moveTo>
                  <a:lnTo>
                    <a:pt x="8376" y="5151"/>
                  </a:lnTo>
                  <a:lnTo>
                    <a:pt x="8376" y="14331"/>
                  </a:lnTo>
                  <a:lnTo>
                    <a:pt x="423" y="9762"/>
                  </a:lnTo>
                  <a:lnTo>
                    <a:pt x="423" y="583"/>
                  </a:lnTo>
                  <a:close/>
                  <a:moveTo>
                    <a:pt x="249" y="1"/>
                  </a:moveTo>
                  <a:cubicBezTo>
                    <a:pt x="212" y="1"/>
                    <a:pt x="169" y="11"/>
                    <a:pt x="127" y="33"/>
                  </a:cubicBezTo>
                  <a:cubicBezTo>
                    <a:pt x="43" y="75"/>
                    <a:pt x="0" y="160"/>
                    <a:pt x="0" y="244"/>
                  </a:cubicBezTo>
                  <a:lnTo>
                    <a:pt x="0" y="9847"/>
                  </a:lnTo>
                  <a:cubicBezTo>
                    <a:pt x="0" y="9931"/>
                    <a:pt x="43" y="10016"/>
                    <a:pt x="127" y="10058"/>
                  </a:cubicBezTo>
                  <a:lnTo>
                    <a:pt x="8461" y="14881"/>
                  </a:lnTo>
                  <a:lnTo>
                    <a:pt x="8714" y="14881"/>
                  </a:lnTo>
                  <a:cubicBezTo>
                    <a:pt x="8757" y="14838"/>
                    <a:pt x="8799" y="14754"/>
                    <a:pt x="8799" y="14711"/>
                  </a:cubicBezTo>
                  <a:lnTo>
                    <a:pt x="8799" y="5067"/>
                  </a:lnTo>
                  <a:cubicBezTo>
                    <a:pt x="8799" y="4982"/>
                    <a:pt x="8757" y="4897"/>
                    <a:pt x="8714" y="4855"/>
                  </a:cubicBezTo>
                  <a:lnTo>
                    <a:pt x="339" y="33"/>
                  </a:lnTo>
                  <a:cubicBezTo>
                    <a:pt x="318" y="11"/>
                    <a:pt x="286" y="1"/>
                    <a:pt x="249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50"/>
            <p:cNvSpPr/>
            <p:nvPr/>
          </p:nvSpPr>
          <p:spPr>
            <a:xfrm flipH="1">
              <a:off x="7563575" y="281492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5"/>
                  </a:moveTo>
                  <a:lnTo>
                    <a:pt x="0" y="4823"/>
                  </a:lnTo>
                  <a:lnTo>
                    <a:pt x="8334" y="1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50"/>
            <p:cNvSpPr/>
            <p:nvPr/>
          </p:nvSpPr>
          <p:spPr>
            <a:xfrm flipH="1">
              <a:off x="7558275" y="2809900"/>
              <a:ext cx="429400" cy="251925"/>
            </a:xfrm>
            <a:custGeom>
              <a:avLst/>
              <a:gdLst/>
              <a:ahLst/>
              <a:cxnLst/>
              <a:rect l="l" t="t" r="r" b="b"/>
              <a:pathLst>
                <a:path w="17176" h="10077" extrusionOk="0">
                  <a:moveTo>
                    <a:pt x="8588" y="455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7" y="5024"/>
                  </a:lnTo>
                  <a:lnTo>
                    <a:pt x="8588" y="455"/>
                  </a:lnTo>
                  <a:close/>
                  <a:moveTo>
                    <a:pt x="8625" y="1"/>
                  </a:moveTo>
                  <a:cubicBezTo>
                    <a:pt x="8588" y="1"/>
                    <a:pt x="8545" y="11"/>
                    <a:pt x="8503" y="32"/>
                  </a:cubicBezTo>
                  <a:lnTo>
                    <a:pt x="127" y="4855"/>
                  </a:lnTo>
                  <a:cubicBezTo>
                    <a:pt x="43" y="4897"/>
                    <a:pt x="0" y="4939"/>
                    <a:pt x="0" y="5024"/>
                  </a:cubicBezTo>
                  <a:cubicBezTo>
                    <a:pt x="0" y="5109"/>
                    <a:pt x="43" y="5193"/>
                    <a:pt x="127" y="5236"/>
                  </a:cubicBezTo>
                  <a:lnTo>
                    <a:pt x="8503" y="10058"/>
                  </a:lnTo>
                  <a:lnTo>
                    <a:pt x="8588" y="10058"/>
                  </a:lnTo>
                  <a:cubicBezTo>
                    <a:pt x="8602" y="10072"/>
                    <a:pt x="8616" y="10077"/>
                    <a:pt x="8630" y="10077"/>
                  </a:cubicBezTo>
                  <a:cubicBezTo>
                    <a:pt x="8658" y="10077"/>
                    <a:pt x="8686" y="10058"/>
                    <a:pt x="8715" y="10058"/>
                  </a:cubicBezTo>
                  <a:lnTo>
                    <a:pt x="17048" y="5236"/>
                  </a:lnTo>
                  <a:cubicBezTo>
                    <a:pt x="17133" y="5193"/>
                    <a:pt x="17175" y="5109"/>
                    <a:pt x="17175" y="5066"/>
                  </a:cubicBezTo>
                  <a:cubicBezTo>
                    <a:pt x="17175" y="4982"/>
                    <a:pt x="17133" y="4897"/>
                    <a:pt x="17048" y="4855"/>
                  </a:cubicBezTo>
                  <a:lnTo>
                    <a:pt x="8715" y="32"/>
                  </a:lnTo>
                  <a:cubicBezTo>
                    <a:pt x="8694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50"/>
            <p:cNvSpPr/>
            <p:nvPr/>
          </p:nvSpPr>
          <p:spPr>
            <a:xfrm flipH="1">
              <a:off x="7563575" y="2091575"/>
              <a:ext cx="417750" cy="241125"/>
            </a:xfrm>
            <a:custGeom>
              <a:avLst/>
              <a:gdLst/>
              <a:ahLst/>
              <a:cxnLst/>
              <a:rect l="l" t="t" r="r" b="b"/>
              <a:pathLst>
                <a:path w="16710" h="9645" extrusionOk="0">
                  <a:moveTo>
                    <a:pt x="0" y="4823"/>
                  </a:moveTo>
                  <a:lnTo>
                    <a:pt x="8334" y="0"/>
                  </a:lnTo>
                  <a:lnTo>
                    <a:pt x="16710" y="4823"/>
                  </a:lnTo>
                  <a:lnTo>
                    <a:pt x="8334" y="9645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50"/>
            <p:cNvSpPr/>
            <p:nvPr/>
          </p:nvSpPr>
          <p:spPr>
            <a:xfrm flipH="1">
              <a:off x="7557225" y="2086275"/>
              <a:ext cx="431500" cy="251725"/>
            </a:xfrm>
            <a:custGeom>
              <a:avLst/>
              <a:gdLst/>
              <a:ahLst/>
              <a:cxnLst/>
              <a:rect l="l" t="t" r="r" b="b"/>
              <a:pathLst>
                <a:path w="17260" h="10069" extrusionOk="0">
                  <a:moveTo>
                    <a:pt x="8630" y="466"/>
                  </a:moveTo>
                  <a:lnTo>
                    <a:pt x="16583" y="5035"/>
                  </a:lnTo>
                  <a:lnTo>
                    <a:pt x="8630" y="9603"/>
                  </a:lnTo>
                  <a:lnTo>
                    <a:pt x="719" y="5035"/>
                  </a:lnTo>
                  <a:lnTo>
                    <a:pt x="8630" y="466"/>
                  </a:lnTo>
                  <a:close/>
                  <a:moveTo>
                    <a:pt x="8545" y="1"/>
                  </a:moveTo>
                  <a:lnTo>
                    <a:pt x="169" y="4865"/>
                  </a:lnTo>
                  <a:cubicBezTo>
                    <a:pt x="0" y="4950"/>
                    <a:pt x="0" y="5161"/>
                    <a:pt x="169" y="5246"/>
                  </a:cubicBezTo>
                  <a:lnTo>
                    <a:pt x="8545" y="10069"/>
                  </a:lnTo>
                  <a:lnTo>
                    <a:pt x="8757" y="10069"/>
                  </a:lnTo>
                  <a:lnTo>
                    <a:pt x="17132" y="5246"/>
                  </a:lnTo>
                  <a:cubicBezTo>
                    <a:pt x="17259" y="5161"/>
                    <a:pt x="17259" y="4908"/>
                    <a:pt x="17132" y="4865"/>
                  </a:cubicBezTo>
                  <a:lnTo>
                    <a:pt x="8757" y="1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50"/>
            <p:cNvSpPr/>
            <p:nvPr/>
          </p:nvSpPr>
          <p:spPr>
            <a:xfrm flipH="1">
              <a:off x="7557225" y="2207100"/>
              <a:ext cx="431500" cy="251450"/>
            </a:xfrm>
            <a:custGeom>
              <a:avLst/>
              <a:gdLst/>
              <a:ahLst/>
              <a:cxnLst/>
              <a:rect l="l" t="t" r="r" b="b"/>
              <a:pathLst>
                <a:path w="17260" h="10058" extrusionOk="0">
                  <a:moveTo>
                    <a:pt x="8630" y="455"/>
                  </a:moveTo>
                  <a:lnTo>
                    <a:pt x="16583" y="5024"/>
                  </a:lnTo>
                  <a:lnTo>
                    <a:pt x="8630" y="9593"/>
                  </a:lnTo>
                  <a:lnTo>
                    <a:pt x="719" y="5024"/>
                  </a:lnTo>
                  <a:lnTo>
                    <a:pt x="8630" y="455"/>
                  </a:lnTo>
                  <a:close/>
                  <a:moveTo>
                    <a:pt x="8667" y="1"/>
                  </a:moveTo>
                  <a:cubicBezTo>
                    <a:pt x="8630" y="1"/>
                    <a:pt x="8587" y="11"/>
                    <a:pt x="8545" y="32"/>
                  </a:cubicBezTo>
                  <a:lnTo>
                    <a:pt x="169" y="4855"/>
                  </a:lnTo>
                  <a:cubicBezTo>
                    <a:pt x="0" y="4939"/>
                    <a:pt x="0" y="5151"/>
                    <a:pt x="169" y="5236"/>
                  </a:cubicBezTo>
                  <a:lnTo>
                    <a:pt x="8545" y="10058"/>
                  </a:lnTo>
                  <a:lnTo>
                    <a:pt x="8757" y="10058"/>
                  </a:lnTo>
                  <a:lnTo>
                    <a:pt x="17132" y="5236"/>
                  </a:lnTo>
                  <a:cubicBezTo>
                    <a:pt x="17259" y="5151"/>
                    <a:pt x="17259" y="4897"/>
                    <a:pt x="17132" y="4855"/>
                  </a:cubicBezTo>
                  <a:lnTo>
                    <a:pt x="8757" y="32"/>
                  </a:lnTo>
                  <a:cubicBezTo>
                    <a:pt x="8736" y="11"/>
                    <a:pt x="8704" y="1"/>
                    <a:pt x="8667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0"/>
            <p:cNvSpPr/>
            <p:nvPr/>
          </p:nvSpPr>
          <p:spPr>
            <a:xfrm flipH="1">
              <a:off x="7140550" y="1723800"/>
              <a:ext cx="220000" cy="614200"/>
            </a:xfrm>
            <a:custGeom>
              <a:avLst/>
              <a:gdLst/>
              <a:ahLst/>
              <a:cxnLst/>
              <a:rect l="l" t="t" r="r" b="b"/>
              <a:pathLst>
                <a:path w="8800" h="24568" extrusionOk="0">
                  <a:moveTo>
                    <a:pt x="8376" y="625"/>
                  </a:moveTo>
                  <a:lnTo>
                    <a:pt x="8376" y="19407"/>
                  </a:lnTo>
                  <a:lnTo>
                    <a:pt x="424" y="23975"/>
                  </a:lnTo>
                  <a:lnTo>
                    <a:pt x="424" y="5193"/>
                  </a:lnTo>
                  <a:lnTo>
                    <a:pt x="8376" y="625"/>
                  </a:lnTo>
                  <a:close/>
                  <a:moveTo>
                    <a:pt x="8583" y="1"/>
                  </a:moveTo>
                  <a:cubicBezTo>
                    <a:pt x="8546" y="1"/>
                    <a:pt x="8503" y="11"/>
                    <a:pt x="8461" y="32"/>
                  </a:cubicBezTo>
                  <a:lnTo>
                    <a:pt x="127" y="4855"/>
                  </a:lnTo>
                  <a:cubicBezTo>
                    <a:pt x="43" y="4897"/>
                    <a:pt x="1" y="4982"/>
                    <a:pt x="1" y="5066"/>
                  </a:cubicBezTo>
                  <a:lnTo>
                    <a:pt x="1" y="24356"/>
                  </a:lnTo>
                  <a:cubicBezTo>
                    <a:pt x="1" y="24441"/>
                    <a:pt x="43" y="24525"/>
                    <a:pt x="127" y="24568"/>
                  </a:cubicBezTo>
                  <a:lnTo>
                    <a:pt x="339" y="24568"/>
                  </a:lnTo>
                  <a:lnTo>
                    <a:pt x="8672" y="19745"/>
                  </a:lnTo>
                  <a:cubicBezTo>
                    <a:pt x="8757" y="19703"/>
                    <a:pt x="8799" y="19618"/>
                    <a:pt x="8799" y="19534"/>
                  </a:cubicBezTo>
                  <a:lnTo>
                    <a:pt x="8799" y="244"/>
                  </a:lnTo>
                  <a:cubicBezTo>
                    <a:pt x="8799" y="159"/>
                    <a:pt x="8757" y="75"/>
                    <a:pt x="8672" y="32"/>
                  </a:cubicBezTo>
                  <a:cubicBezTo>
                    <a:pt x="8651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50"/>
            <p:cNvSpPr/>
            <p:nvPr/>
          </p:nvSpPr>
          <p:spPr>
            <a:xfrm flipH="1">
              <a:off x="6937500" y="221212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0" y="4823"/>
                  </a:moveTo>
                  <a:lnTo>
                    <a:pt x="8376" y="1"/>
                  </a:lnTo>
                  <a:lnTo>
                    <a:pt x="16709" y="4823"/>
                  </a:lnTo>
                  <a:lnTo>
                    <a:pt x="8376" y="9645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50"/>
            <p:cNvSpPr/>
            <p:nvPr/>
          </p:nvSpPr>
          <p:spPr>
            <a:xfrm flipH="1">
              <a:off x="6931150" y="2207100"/>
              <a:ext cx="430450" cy="251450"/>
            </a:xfrm>
            <a:custGeom>
              <a:avLst/>
              <a:gdLst/>
              <a:ahLst/>
              <a:cxnLst/>
              <a:rect l="l" t="t" r="r" b="b"/>
              <a:pathLst>
                <a:path w="17218" h="10058" extrusionOk="0">
                  <a:moveTo>
                    <a:pt x="8630" y="455"/>
                  </a:moveTo>
                  <a:lnTo>
                    <a:pt x="16540" y="5024"/>
                  </a:lnTo>
                  <a:lnTo>
                    <a:pt x="8630" y="9593"/>
                  </a:lnTo>
                  <a:lnTo>
                    <a:pt x="677" y="5024"/>
                  </a:lnTo>
                  <a:lnTo>
                    <a:pt x="8630" y="455"/>
                  </a:lnTo>
                  <a:close/>
                  <a:moveTo>
                    <a:pt x="8625" y="1"/>
                  </a:moveTo>
                  <a:cubicBezTo>
                    <a:pt x="8588" y="1"/>
                    <a:pt x="8545" y="11"/>
                    <a:pt x="8503" y="32"/>
                  </a:cubicBezTo>
                  <a:lnTo>
                    <a:pt x="169" y="4855"/>
                  </a:lnTo>
                  <a:cubicBezTo>
                    <a:pt x="0" y="4939"/>
                    <a:pt x="0" y="5151"/>
                    <a:pt x="169" y="5236"/>
                  </a:cubicBezTo>
                  <a:lnTo>
                    <a:pt x="8503" y="10058"/>
                  </a:lnTo>
                  <a:lnTo>
                    <a:pt x="8714" y="10058"/>
                  </a:lnTo>
                  <a:lnTo>
                    <a:pt x="17090" y="5236"/>
                  </a:lnTo>
                  <a:cubicBezTo>
                    <a:pt x="17217" y="5151"/>
                    <a:pt x="17217" y="4939"/>
                    <a:pt x="17090" y="4855"/>
                  </a:cubicBezTo>
                  <a:lnTo>
                    <a:pt x="8714" y="32"/>
                  </a:lnTo>
                  <a:cubicBezTo>
                    <a:pt x="8693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50"/>
            <p:cNvSpPr/>
            <p:nvPr/>
          </p:nvSpPr>
          <p:spPr>
            <a:xfrm flipH="1">
              <a:off x="7139500" y="3475100"/>
              <a:ext cx="431500" cy="252525"/>
            </a:xfrm>
            <a:custGeom>
              <a:avLst/>
              <a:gdLst/>
              <a:ahLst/>
              <a:cxnLst/>
              <a:rect l="l" t="t" r="r" b="b"/>
              <a:pathLst>
                <a:path w="17260" h="10101" extrusionOk="0">
                  <a:moveTo>
                    <a:pt x="8630" y="498"/>
                  </a:moveTo>
                  <a:lnTo>
                    <a:pt x="16583" y="5066"/>
                  </a:lnTo>
                  <a:lnTo>
                    <a:pt x="8630" y="9635"/>
                  </a:lnTo>
                  <a:lnTo>
                    <a:pt x="720" y="5066"/>
                  </a:lnTo>
                  <a:lnTo>
                    <a:pt x="8630" y="498"/>
                  </a:lnTo>
                  <a:close/>
                  <a:moveTo>
                    <a:pt x="8635" y="1"/>
                  </a:moveTo>
                  <a:cubicBezTo>
                    <a:pt x="8598" y="1"/>
                    <a:pt x="8567" y="11"/>
                    <a:pt x="8545" y="32"/>
                  </a:cubicBezTo>
                  <a:lnTo>
                    <a:pt x="170" y="4855"/>
                  </a:lnTo>
                  <a:cubicBezTo>
                    <a:pt x="0" y="4939"/>
                    <a:pt x="0" y="5151"/>
                    <a:pt x="170" y="5235"/>
                  </a:cubicBezTo>
                  <a:lnTo>
                    <a:pt x="8545" y="10100"/>
                  </a:lnTo>
                  <a:lnTo>
                    <a:pt x="8757" y="10100"/>
                  </a:lnTo>
                  <a:lnTo>
                    <a:pt x="17090" y="5235"/>
                  </a:lnTo>
                  <a:cubicBezTo>
                    <a:pt x="17260" y="5151"/>
                    <a:pt x="17260" y="4939"/>
                    <a:pt x="17090" y="4855"/>
                  </a:cubicBezTo>
                  <a:lnTo>
                    <a:pt x="8757" y="32"/>
                  </a:lnTo>
                  <a:cubicBezTo>
                    <a:pt x="8715" y="11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50"/>
            <p:cNvSpPr/>
            <p:nvPr/>
          </p:nvSpPr>
          <p:spPr>
            <a:xfrm flipH="1">
              <a:off x="7140550" y="3354550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76" y="624"/>
                  </a:moveTo>
                  <a:lnTo>
                    <a:pt x="8376" y="9761"/>
                  </a:lnTo>
                  <a:lnTo>
                    <a:pt x="424" y="14330"/>
                  </a:lnTo>
                  <a:lnTo>
                    <a:pt x="424" y="5193"/>
                  </a:lnTo>
                  <a:lnTo>
                    <a:pt x="8376" y="624"/>
                  </a:lnTo>
                  <a:close/>
                  <a:moveTo>
                    <a:pt x="8583" y="0"/>
                  </a:moveTo>
                  <a:cubicBezTo>
                    <a:pt x="8546" y="0"/>
                    <a:pt x="8503" y="11"/>
                    <a:pt x="8461" y="32"/>
                  </a:cubicBezTo>
                  <a:lnTo>
                    <a:pt x="127" y="4854"/>
                  </a:lnTo>
                  <a:cubicBezTo>
                    <a:pt x="43" y="4897"/>
                    <a:pt x="1" y="4981"/>
                    <a:pt x="1" y="5066"/>
                  </a:cubicBezTo>
                  <a:lnTo>
                    <a:pt x="1" y="14711"/>
                  </a:lnTo>
                  <a:cubicBezTo>
                    <a:pt x="1" y="14795"/>
                    <a:pt x="43" y="14880"/>
                    <a:pt x="127" y="14922"/>
                  </a:cubicBezTo>
                  <a:lnTo>
                    <a:pt x="339" y="14922"/>
                  </a:lnTo>
                  <a:lnTo>
                    <a:pt x="8672" y="10057"/>
                  </a:lnTo>
                  <a:cubicBezTo>
                    <a:pt x="8757" y="10015"/>
                    <a:pt x="8799" y="9973"/>
                    <a:pt x="8799" y="9888"/>
                  </a:cubicBezTo>
                  <a:lnTo>
                    <a:pt x="8799" y="243"/>
                  </a:lnTo>
                  <a:cubicBezTo>
                    <a:pt x="8799" y="159"/>
                    <a:pt x="8757" y="74"/>
                    <a:pt x="8672" y="32"/>
                  </a:cubicBezTo>
                  <a:cubicBezTo>
                    <a:pt x="8651" y="11"/>
                    <a:pt x="8620" y="0"/>
                    <a:pt x="858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50"/>
            <p:cNvSpPr/>
            <p:nvPr/>
          </p:nvSpPr>
          <p:spPr>
            <a:xfrm flipH="1">
              <a:off x="7348900" y="3354550"/>
              <a:ext cx="221050" cy="373075"/>
            </a:xfrm>
            <a:custGeom>
              <a:avLst/>
              <a:gdLst/>
              <a:ahLst/>
              <a:cxnLst/>
              <a:rect l="l" t="t" r="r" b="b"/>
              <a:pathLst>
                <a:path w="8842" h="14923" extrusionOk="0">
                  <a:moveTo>
                    <a:pt x="466" y="624"/>
                  </a:moveTo>
                  <a:lnTo>
                    <a:pt x="8377" y="5193"/>
                  </a:lnTo>
                  <a:lnTo>
                    <a:pt x="8377" y="14330"/>
                  </a:lnTo>
                  <a:lnTo>
                    <a:pt x="466" y="9761"/>
                  </a:lnTo>
                  <a:lnTo>
                    <a:pt x="466" y="624"/>
                  </a:lnTo>
                  <a:close/>
                  <a:moveTo>
                    <a:pt x="249" y="0"/>
                  </a:moveTo>
                  <a:cubicBezTo>
                    <a:pt x="212" y="0"/>
                    <a:pt x="170" y="11"/>
                    <a:pt x="128" y="32"/>
                  </a:cubicBezTo>
                  <a:cubicBezTo>
                    <a:pt x="43" y="74"/>
                    <a:pt x="1" y="159"/>
                    <a:pt x="1" y="243"/>
                  </a:cubicBezTo>
                  <a:lnTo>
                    <a:pt x="1" y="9888"/>
                  </a:lnTo>
                  <a:cubicBezTo>
                    <a:pt x="1" y="9973"/>
                    <a:pt x="43" y="10015"/>
                    <a:pt x="128" y="10057"/>
                  </a:cubicBezTo>
                  <a:lnTo>
                    <a:pt x="8503" y="14922"/>
                  </a:lnTo>
                  <a:lnTo>
                    <a:pt x="8715" y="14922"/>
                  </a:lnTo>
                  <a:cubicBezTo>
                    <a:pt x="8800" y="14880"/>
                    <a:pt x="8842" y="14795"/>
                    <a:pt x="8842" y="14711"/>
                  </a:cubicBezTo>
                  <a:lnTo>
                    <a:pt x="8842" y="5066"/>
                  </a:lnTo>
                  <a:cubicBezTo>
                    <a:pt x="8842" y="4981"/>
                    <a:pt x="8800" y="4897"/>
                    <a:pt x="8715" y="4854"/>
                  </a:cubicBezTo>
                  <a:lnTo>
                    <a:pt x="339" y="32"/>
                  </a:lnTo>
                  <a:cubicBezTo>
                    <a:pt x="318" y="11"/>
                    <a:pt x="286" y="0"/>
                    <a:pt x="249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50"/>
            <p:cNvSpPr/>
            <p:nvPr/>
          </p:nvSpPr>
          <p:spPr>
            <a:xfrm flipH="1">
              <a:off x="7145850" y="3240075"/>
              <a:ext cx="417750" cy="241125"/>
            </a:xfrm>
            <a:custGeom>
              <a:avLst/>
              <a:gdLst/>
              <a:ahLst/>
              <a:cxnLst/>
              <a:rect l="l" t="t" r="r" b="b"/>
              <a:pathLst>
                <a:path w="16710" h="9645" extrusionOk="0">
                  <a:moveTo>
                    <a:pt x="8334" y="0"/>
                  </a:moveTo>
                  <a:lnTo>
                    <a:pt x="16710" y="4822"/>
                  </a:lnTo>
                  <a:lnTo>
                    <a:pt x="8334" y="9645"/>
                  </a:lnTo>
                  <a:lnTo>
                    <a:pt x="1" y="4822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50"/>
            <p:cNvSpPr/>
            <p:nvPr/>
          </p:nvSpPr>
          <p:spPr>
            <a:xfrm flipH="1">
              <a:off x="7140550" y="3235050"/>
              <a:ext cx="429400" cy="251450"/>
            </a:xfrm>
            <a:custGeom>
              <a:avLst/>
              <a:gdLst/>
              <a:ahLst/>
              <a:cxnLst/>
              <a:rect l="l" t="t" r="r" b="b"/>
              <a:pathLst>
                <a:path w="17176" h="10058" extrusionOk="0">
                  <a:moveTo>
                    <a:pt x="8588" y="455"/>
                  </a:moveTo>
                  <a:lnTo>
                    <a:pt x="16541" y="5023"/>
                  </a:lnTo>
                  <a:lnTo>
                    <a:pt x="8588" y="9592"/>
                  </a:lnTo>
                  <a:lnTo>
                    <a:pt x="678" y="5023"/>
                  </a:lnTo>
                  <a:lnTo>
                    <a:pt x="8588" y="455"/>
                  </a:lnTo>
                  <a:close/>
                  <a:moveTo>
                    <a:pt x="8593" y="0"/>
                  </a:moveTo>
                  <a:cubicBezTo>
                    <a:pt x="8556" y="0"/>
                    <a:pt x="8525" y="11"/>
                    <a:pt x="8503" y="32"/>
                  </a:cubicBezTo>
                  <a:lnTo>
                    <a:pt x="128" y="4812"/>
                  </a:lnTo>
                  <a:cubicBezTo>
                    <a:pt x="43" y="4854"/>
                    <a:pt x="1" y="4939"/>
                    <a:pt x="1" y="5023"/>
                  </a:cubicBezTo>
                  <a:cubicBezTo>
                    <a:pt x="1" y="5108"/>
                    <a:pt x="43" y="5150"/>
                    <a:pt x="128" y="5193"/>
                  </a:cubicBezTo>
                  <a:lnTo>
                    <a:pt x="8503" y="10015"/>
                  </a:lnTo>
                  <a:cubicBezTo>
                    <a:pt x="8503" y="10057"/>
                    <a:pt x="8546" y="10057"/>
                    <a:pt x="8588" y="10057"/>
                  </a:cubicBezTo>
                  <a:lnTo>
                    <a:pt x="8715" y="10057"/>
                  </a:lnTo>
                  <a:lnTo>
                    <a:pt x="17048" y="5235"/>
                  </a:lnTo>
                  <a:cubicBezTo>
                    <a:pt x="17133" y="5193"/>
                    <a:pt x="17175" y="5108"/>
                    <a:pt x="17175" y="5023"/>
                  </a:cubicBezTo>
                  <a:cubicBezTo>
                    <a:pt x="17175" y="4939"/>
                    <a:pt x="17133" y="4854"/>
                    <a:pt x="17048" y="4854"/>
                  </a:cubicBezTo>
                  <a:lnTo>
                    <a:pt x="8715" y="32"/>
                  </a:lnTo>
                  <a:cubicBezTo>
                    <a:pt x="8673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50"/>
            <p:cNvSpPr/>
            <p:nvPr/>
          </p:nvSpPr>
          <p:spPr>
            <a:xfrm flipH="1">
              <a:off x="6937500" y="3056050"/>
              <a:ext cx="208375" cy="241150"/>
            </a:xfrm>
            <a:custGeom>
              <a:avLst/>
              <a:gdLst/>
              <a:ahLst/>
              <a:cxnLst/>
              <a:rect l="l" t="t" r="r" b="b"/>
              <a:pathLst>
                <a:path w="8335" h="9646" extrusionOk="0">
                  <a:moveTo>
                    <a:pt x="8334" y="9645"/>
                  </a:moveTo>
                  <a:lnTo>
                    <a:pt x="8334" y="0"/>
                  </a:lnTo>
                  <a:lnTo>
                    <a:pt x="1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50"/>
            <p:cNvSpPr/>
            <p:nvPr/>
          </p:nvSpPr>
          <p:spPr>
            <a:xfrm flipH="1">
              <a:off x="6932225" y="3051025"/>
              <a:ext cx="221050" cy="252525"/>
            </a:xfrm>
            <a:custGeom>
              <a:avLst/>
              <a:gdLst/>
              <a:ahLst/>
              <a:cxnLst/>
              <a:rect l="l" t="t" r="r" b="b"/>
              <a:pathLst>
                <a:path w="8842" h="10101" extrusionOk="0">
                  <a:moveTo>
                    <a:pt x="8461" y="625"/>
                  </a:moveTo>
                  <a:lnTo>
                    <a:pt x="8461" y="9508"/>
                  </a:lnTo>
                  <a:lnTo>
                    <a:pt x="720" y="5024"/>
                  </a:lnTo>
                  <a:lnTo>
                    <a:pt x="8461" y="625"/>
                  </a:lnTo>
                  <a:close/>
                  <a:moveTo>
                    <a:pt x="8636" y="1"/>
                  </a:moveTo>
                  <a:cubicBezTo>
                    <a:pt x="8599" y="1"/>
                    <a:pt x="8567" y="11"/>
                    <a:pt x="8546" y="32"/>
                  </a:cubicBezTo>
                  <a:lnTo>
                    <a:pt x="170" y="4855"/>
                  </a:lnTo>
                  <a:cubicBezTo>
                    <a:pt x="1" y="4939"/>
                    <a:pt x="1" y="5151"/>
                    <a:pt x="170" y="5235"/>
                  </a:cubicBezTo>
                  <a:lnTo>
                    <a:pt x="8546" y="10058"/>
                  </a:lnTo>
                  <a:cubicBezTo>
                    <a:pt x="8546" y="10058"/>
                    <a:pt x="8588" y="10058"/>
                    <a:pt x="8630" y="10100"/>
                  </a:cubicBezTo>
                  <a:cubicBezTo>
                    <a:pt x="8673" y="10100"/>
                    <a:pt x="8715" y="10058"/>
                    <a:pt x="8757" y="10058"/>
                  </a:cubicBezTo>
                  <a:cubicBezTo>
                    <a:pt x="8800" y="10016"/>
                    <a:pt x="8842" y="9931"/>
                    <a:pt x="8842" y="9846"/>
                  </a:cubicBezTo>
                  <a:lnTo>
                    <a:pt x="8842" y="201"/>
                  </a:lnTo>
                  <a:cubicBezTo>
                    <a:pt x="8842" y="117"/>
                    <a:pt x="8800" y="75"/>
                    <a:pt x="8757" y="32"/>
                  </a:cubicBezTo>
                  <a:cubicBezTo>
                    <a:pt x="8715" y="11"/>
                    <a:pt x="8673" y="1"/>
                    <a:pt x="8636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50"/>
            <p:cNvSpPr/>
            <p:nvPr/>
          </p:nvSpPr>
          <p:spPr>
            <a:xfrm flipH="1">
              <a:off x="6728100" y="1850450"/>
              <a:ext cx="417775" cy="241150"/>
            </a:xfrm>
            <a:custGeom>
              <a:avLst/>
              <a:gdLst/>
              <a:ahLst/>
              <a:cxnLst/>
              <a:rect l="l" t="t" r="r" b="b"/>
              <a:pathLst>
                <a:path w="16711" h="9646" extrusionOk="0">
                  <a:moveTo>
                    <a:pt x="1" y="4823"/>
                  </a:moveTo>
                  <a:lnTo>
                    <a:pt x="8334" y="0"/>
                  </a:lnTo>
                  <a:lnTo>
                    <a:pt x="16710" y="4823"/>
                  </a:lnTo>
                  <a:lnTo>
                    <a:pt x="8334" y="9645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0"/>
            <p:cNvSpPr/>
            <p:nvPr/>
          </p:nvSpPr>
          <p:spPr>
            <a:xfrm flipH="1">
              <a:off x="6513425" y="1751300"/>
              <a:ext cx="220000" cy="586700"/>
            </a:xfrm>
            <a:custGeom>
              <a:avLst/>
              <a:gdLst/>
              <a:ahLst/>
              <a:cxnLst/>
              <a:rect l="l" t="t" r="r" b="b"/>
              <a:pathLst>
                <a:path w="8800" h="23468" extrusionOk="0">
                  <a:moveTo>
                    <a:pt x="424" y="582"/>
                  </a:moveTo>
                  <a:lnTo>
                    <a:pt x="8376" y="5151"/>
                  </a:lnTo>
                  <a:lnTo>
                    <a:pt x="8376" y="22875"/>
                  </a:lnTo>
                  <a:lnTo>
                    <a:pt x="424" y="18307"/>
                  </a:lnTo>
                  <a:lnTo>
                    <a:pt x="424" y="582"/>
                  </a:lnTo>
                  <a:close/>
                  <a:moveTo>
                    <a:pt x="217" y="1"/>
                  </a:moveTo>
                  <a:cubicBezTo>
                    <a:pt x="180" y="1"/>
                    <a:pt x="149" y="11"/>
                    <a:pt x="128" y="32"/>
                  </a:cubicBezTo>
                  <a:cubicBezTo>
                    <a:pt x="43" y="75"/>
                    <a:pt x="1" y="117"/>
                    <a:pt x="1" y="201"/>
                  </a:cubicBezTo>
                  <a:lnTo>
                    <a:pt x="1" y="18476"/>
                  </a:lnTo>
                  <a:cubicBezTo>
                    <a:pt x="1" y="18518"/>
                    <a:pt x="43" y="18603"/>
                    <a:pt x="128" y="18645"/>
                  </a:cubicBezTo>
                  <a:lnTo>
                    <a:pt x="8461" y="23468"/>
                  </a:lnTo>
                  <a:lnTo>
                    <a:pt x="8673" y="23468"/>
                  </a:lnTo>
                  <a:cubicBezTo>
                    <a:pt x="8757" y="23425"/>
                    <a:pt x="8799" y="23341"/>
                    <a:pt x="8799" y="23256"/>
                  </a:cubicBezTo>
                  <a:lnTo>
                    <a:pt x="8799" y="5024"/>
                  </a:lnTo>
                  <a:cubicBezTo>
                    <a:pt x="8799" y="4939"/>
                    <a:pt x="8757" y="4897"/>
                    <a:pt x="8673" y="4855"/>
                  </a:cubicBezTo>
                  <a:lnTo>
                    <a:pt x="339" y="32"/>
                  </a:lnTo>
                  <a:cubicBezTo>
                    <a:pt x="297" y="11"/>
                    <a:pt x="254" y="1"/>
                    <a:pt x="217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50"/>
            <p:cNvSpPr/>
            <p:nvPr/>
          </p:nvSpPr>
          <p:spPr>
            <a:xfrm flipH="1">
              <a:off x="6512375" y="2206300"/>
              <a:ext cx="431500" cy="252250"/>
            </a:xfrm>
            <a:custGeom>
              <a:avLst/>
              <a:gdLst/>
              <a:ahLst/>
              <a:cxnLst/>
              <a:rect l="l" t="t" r="r" b="b"/>
              <a:pathLst>
                <a:path w="17260" h="10090" extrusionOk="0">
                  <a:moveTo>
                    <a:pt x="8630" y="487"/>
                  </a:moveTo>
                  <a:lnTo>
                    <a:pt x="16541" y="5056"/>
                  </a:lnTo>
                  <a:lnTo>
                    <a:pt x="8630" y="9625"/>
                  </a:lnTo>
                  <a:lnTo>
                    <a:pt x="677" y="5056"/>
                  </a:lnTo>
                  <a:lnTo>
                    <a:pt x="8630" y="487"/>
                  </a:lnTo>
                  <a:close/>
                  <a:moveTo>
                    <a:pt x="8635" y="1"/>
                  </a:moveTo>
                  <a:cubicBezTo>
                    <a:pt x="8598" y="1"/>
                    <a:pt x="8567" y="22"/>
                    <a:pt x="8546" y="64"/>
                  </a:cubicBezTo>
                  <a:lnTo>
                    <a:pt x="170" y="4887"/>
                  </a:lnTo>
                  <a:cubicBezTo>
                    <a:pt x="1" y="4971"/>
                    <a:pt x="1" y="5183"/>
                    <a:pt x="170" y="5268"/>
                  </a:cubicBezTo>
                  <a:lnTo>
                    <a:pt x="8503" y="10090"/>
                  </a:lnTo>
                  <a:lnTo>
                    <a:pt x="8757" y="10090"/>
                  </a:lnTo>
                  <a:lnTo>
                    <a:pt x="17091" y="5268"/>
                  </a:lnTo>
                  <a:cubicBezTo>
                    <a:pt x="17260" y="5183"/>
                    <a:pt x="17260" y="4929"/>
                    <a:pt x="17091" y="4887"/>
                  </a:cubicBezTo>
                  <a:lnTo>
                    <a:pt x="8757" y="64"/>
                  </a:lnTo>
                  <a:cubicBezTo>
                    <a:pt x="8715" y="22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0"/>
            <p:cNvSpPr/>
            <p:nvPr/>
          </p:nvSpPr>
          <p:spPr>
            <a:xfrm flipH="1">
              <a:off x="6722825" y="1389625"/>
              <a:ext cx="220000" cy="586700"/>
            </a:xfrm>
            <a:custGeom>
              <a:avLst/>
              <a:gdLst/>
              <a:ahLst/>
              <a:cxnLst/>
              <a:rect l="l" t="t" r="r" b="b"/>
              <a:pathLst>
                <a:path w="8800" h="23468" extrusionOk="0">
                  <a:moveTo>
                    <a:pt x="424" y="582"/>
                  </a:moveTo>
                  <a:lnTo>
                    <a:pt x="8377" y="5151"/>
                  </a:lnTo>
                  <a:lnTo>
                    <a:pt x="8377" y="22875"/>
                  </a:lnTo>
                  <a:lnTo>
                    <a:pt x="424" y="18306"/>
                  </a:lnTo>
                  <a:lnTo>
                    <a:pt x="424" y="582"/>
                  </a:lnTo>
                  <a:close/>
                  <a:moveTo>
                    <a:pt x="218" y="0"/>
                  </a:moveTo>
                  <a:cubicBezTo>
                    <a:pt x="181" y="0"/>
                    <a:pt x="149" y="11"/>
                    <a:pt x="128" y="32"/>
                  </a:cubicBezTo>
                  <a:cubicBezTo>
                    <a:pt x="43" y="74"/>
                    <a:pt x="1" y="117"/>
                    <a:pt x="1" y="201"/>
                  </a:cubicBezTo>
                  <a:lnTo>
                    <a:pt x="1" y="18433"/>
                  </a:lnTo>
                  <a:cubicBezTo>
                    <a:pt x="1" y="18518"/>
                    <a:pt x="43" y="18560"/>
                    <a:pt x="128" y="18603"/>
                  </a:cubicBezTo>
                  <a:lnTo>
                    <a:pt x="8461" y="23467"/>
                  </a:lnTo>
                  <a:lnTo>
                    <a:pt x="8673" y="23467"/>
                  </a:lnTo>
                  <a:cubicBezTo>
                    <a:pt x="8757" y="23425"/>
                    <a:pt x="8800" y="23340"/>
                    <a:pt x="8800" y="23256"/>
                  </a:cubicBezTo>
                  <a:lnTo>
                    <a:pt x="8800" y="5024"/>
                  </a:lnTo>
                  <a:cubicBezTo>
                    <a:pt x="8800" y="4939"/>
                    <a:pt x="8757" y="4897"/>
                    <a:pt x="8673" y="4854"/>
                  </a:cubicBezTo>
                  <a:lnTo>
                    <a:pt x="339" y="32"/>
                  </a:lnTo>
                  <a:cubicBezTo>
                    <a:pt x="297" y="11"/>
                    <a:pt x="255" y="0"/>
                    <a:pt x="218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50"/>
          <p:cNvGrpSpPr/>
          <p:nvPr/>
        </p:nvGrpSpPr>
        <p:grpSpPr>
          <a:xfrm rot="10800000" flipH="1">
            <a:off x="5442435" y="155995"/>
            <a:ext cx="6379508" cy="9436110"/>
            <a:chOff x="5468575" y="0"/>
            <a:chExt cx="2520150" cy="3727625"/>
          </a:xfrm>
        </p:grpSpPr>
        <p:sp>
          <p:nvSpPr>
            <p:cNvPr id="106" name="Google Shape;106;p50"/>
            <p:cNvSpPr/>
            <p:nvPr/>
          </p:nvSpPr>
          <p:spPr>
            <a:xfrm flipH="1">
              <a:off x="5892650" y="6712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6710" y="4823"/>
                  </a:moveTo>
                  <a:lnTo>
                    <a:pt x="8334" y="9646"/>
                  </a:lnTo>
                  <a:lnTo>
                    <a:pt x="0" y="48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50"/>
            <p:cNvSpPr/>
            <p:nvPr/>
          </p:nvSpPr>
          <p:spPr>
            <a:xfrm flipH="1">
              <a:off x="5886300" y="424075"/>
              <a:ext cx="430450" cy="252525"/>
            </a:xfrm>
            <a:custGeom>
              <a:avLst/>
              <a:gdLst/>
              <a:ahLst/>
              <a:cxnLst/>
              <a:rect l="l" t="t" r="r" b="b"/>
              <a:pathLst>
                <a:path w="17218" h="10101" extrusionOk="0">
                  <a:moveTo>
                    <a:pt x="8588" y="498"/>
                  </a:moveTo>
                  <a:lnTo>
                    <a:pt x="16541" y="5066"/>
                  </a:lnTo>
                  <a:lnTo>
                    <a:pt x="8588" y="9635"/>
                  </a:lnTo>
                  <a:lnTo>
                    <a:pt x="677" y="5066"/>
                  </a:lnTo>
                  <a:lnTo>
                    <a:pt x="8588" y="498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1" y="4939"/>
                    <a:pt x="1" y="5151"/>
                    <a:pt x="128" y="5235"/>
                  </a:cubicBezTo>
                  <a:lnTo>
                    <a:pt x="8503" y="10100"/>
                  </a:lnTo>
                  <a:lnTo>
                    <a:pt x="8715" y="10100"/>
                  </a:lnTo>
                  <a:lnTo>
                    <a:pt x="17048" y="5235"/>
                  </a:lnTo>
                  <a:cubicBezTo>
                    <a:pt x="17218" y="5151"/>
                    <a:pt x="17218" y="4939"/>
                    <a:pt x="17048" y="4855"/>
                  </a:cubicBezTo>
                  <a:lnTo>
                    <a:pt x="8715" y="32"/>
                  </a:ln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50"/>
            <p:cNvSpPr/>
            <p:nvPr/>
          </p:nvSpPr>
          <p:spPr>
            <a:xfrm flipH="1">
              <a:off x="6310375" y="430150"/>
              <a:ext cx="417750" cy="482275"/>
            </a:xfrm>
            <a:custGeom>
              <a:avLst/>
              <a:gdLst/>
              <a:ahLst/>
              <a:cxnLst/>
              <a:rect l="l" t="t" r="r" b="b"/>
              <a:pathLst>
                <a:path w="16710" h="19291" extrusionOk="0">
                  <a:moveTo>
                    <a:pt x="0" y="14468"/>
                  </a:moveTo>
                  <a:lnTo>
                    <a:pt x="0" y="4823"/>
                  </a:lnTo>
                  <a:lnTo>
                    <a:pt x="8334" y="1"/>
                  </a:lnTo>
                  <a:lnTo>
                    <a:pt x="16709" y="4823"/>
                  </a:lnTo>
                  <a:lnTo>
                    <a:pt x="16709" y="14468"/>
                  </a:lnTo>
                  <a:lnTo>
                    <a:pt x="8334" y="19291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50"/>
            <p:cNvSpPr/>
            <p:nvPr/>
          </p:nvSpPr>
          <p:spPr>
            <a:xfrm flipH="1">
              <a:off x="6305100" y="424075"/>
              <a:ext cx="428325" cy="493650"/>
            </a:xfrm>
            <a:custGeom>
              <a:avLst/>
              <a:gdLst/>
              <a:ahLst/>
              <a:cxnLst/>
              <a:rect l="l" t="t" r="r" b="b"/>
              <a:pathLst>
                <a:path w="17133" h="19746" extrusionOk="0">
                  <a:moveTo>
                    <a:pt x="8588" y="498"/>
                  </a:moveTo>
                  <a:lnTo>
                    <a:pt x="16710" y="5193"/>
                  </a:lnTo>
                  <a:lnTo>
                    <a:pt x="16710" y="14584"/>
                  </a:lnTo>
                  <a:lnTo>
                    <a:pt x="8588" y="19280"/>
                  </a:lnTo>
                  <a:lnTo>
                    <a:pt x="424" y="14584"/>
                  </a:lnTo>
                  <a:lnTo>
                    <a:pt x="424" y="5193"/>
                  </a:lnTo>
                  <a:lnTo>
                    <a:pt x="8588" y="498"/>
                  </a:lnTo>
                  <a:close/>
                  <a:moveTo>
                    <a:pt x="8583" y="1"/>
                  </a:moveTo>
                  <a:cubicBezTo>
                    <a:pt x="8546" y="1"/>
                    <a:pt x="8503" y="11"/>
                    <a:pt x="8461" y="32"/>
                  </a:cubicBezTo>
                  <a:lnTo>
                    <a:pt x="128" y="4855"/>
                  </a:lnTo>
                  <a:cubicBezTo>
                    <a:pt x="43" y="4897"/>
                    <a:pt x="1" y="4982"/>
                    <a:pt x="1" y="5066"/>
                  </a:cubicBezTo>
                  <a:lnTo>
                    <a:pt x="1" y="14711"/>
                  </a:lnTo>
                  <a:cubicBezTo>
                    <a:pt x="1" y="14796"/>
                    <a:pt x="43" y="14880"/>
                    <a:pt x="128" y="14923"/>
                  </a:cubicBezTo>
                  <a:lnTo>
                    <a:pt x="8461" y="19745"/>
                  </a:lnTo>
                  <a:lnTo>
                    <a:pt x="8673" y="19745"/>
                  </a:lnTo>
                  <a:lnTo>
                    <a:pt x="17048" y="14923"/>
                  </a:lnTo>
                  <a:cubicBezTo>
                    <a:pt x="17091" y="14880"/>
                    <a:pt x="17133" y="14796"/>
                    <a:pt x="17133" y="14711"/>
                  </a:cubicBezTo>
                  <a:lnTo>
                    <a:pt x="17133" y="5066"/>
                  </a:lnTo>
                  <a:cubicBezTo>
                    <a:pt x="17133" y="4982"/>
                    <a:pt x="17091" y="4897"/>
                    <a:pt x="17048" y="4855"/>
                  </a:cubicBezTo>
                  <a:lnTo>
                    <a:pt x="8673" y="32"/>
                  </a:lnTo>
                  <a:cubicBezTo>
                    <a:pt x="8651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50"/>
            <p:cNvSpPr/>
            <p:nvPr/>
          </p:nvSpPr>
          <p:spPr>
            <a:xfrm flipH="1">
              <a:off x="6305100" y="906325"/>
              <a:ext cx="428325" cy="493625"/>
            </a:xfrm>
            <a:custGeom>
              <a:avLst/>
              <a:gdLst/>
              <a:ahLst/>
              <a:cxnLst/>
              <a:rect l="l" t="t" r="r" b="b"/>
              <a:pathLst>
                <a:path w="17133" h="19745" extrusionOk="0">
                  <a:moveTo>
                    <a:pt x="8588" y="497"/>
                  </a:moveTo>
                  <a:lnTo>
                    <a:pt x="16710" y="5193"/>
                  </a:lnTo>
                  <a:lnTo>
                    <a:pt x="16710" y="14584"/>
                  </a:lnTo>
                  <a:lnTo>
                    <a:pt x="8588" y="19279"/>
                  </a:lnTo>
                  <a:lnTo>
                    <a:pt x="424" y="14584"/>
                  </a:lnTo>
                  <a:lnTo>
                    <a:pt x="424" y="5193"/>
                  </a:lnTo>
                  <a:lnTo>
                    <a:pt x="8588" y="497"/>
                  </a:lnTo>
                  <a:close/>
                  <a:moveTo>
                    <a:pt x="8583" y="0"/>
                  </a:moveTo>
                  <a:cubicBezTo>
                    <a:pt x="8546" y="0"/>
                    <a:pt x="8503" y="11"/>
                    <a:pt x="8461" y="32"/>
                  </a:cubicBezTo>
                  <a:lnTo>
                    <a:pt x="128" y="4854"/>
                  </a:lnTo>
                  <a:cubicBezTo>
                    <a:pt x="43" y="4897"/>
                    <a:pt x="1" y="4981"/>
                    <a:pt x="1" y="5066"/>
                  </a:cubicBezTo>
                  <a:lnTo>
                    <a:pt x="1" y="14711"/>
                  </a:lnTo>
                  <a:cubicBezTo>
                    <a:pt x="1" y="14795"/>
                    <a:pt x="43" y="14880"/>
                    <a:pt x="128" y="14922"/>
                  </a:cubicBezTo>
                  <a:lnTo>
                    <a:pt x="8461" y="19745"/>
                  </a:lnTo>
                  <a:lnTo>
                    <a:pt x="8588" y="19745"/>
                  </a:lnTo>
                  <a:cubicBezTo>
                    <a:pt x="8588" y="19745"/>
                    <a:pt x="8630" y="19745"/>
                    <a:pt x="8673" y="19702"/>
                  </a:cubicBezTo>
                  <a:lnTo>
                    <a:pt x="17048" y="14880"/>
                  </a:lnTo>
                  <a:cubicBezTo>
                    <a:pt x="17091" y="14838"/>
                    <a:pt x="17133" y="14753"/>
                    <a:pt x="17133" y="14711"/>
                  </a:cubicBezTo>
                  <a:lnTo>
                    <a:pt x="17133" y="5066"/>
                  </a:lnTo>
                  <a:cubicBezTo>
                    <a:pt x="17133" y="4981"/>
                    <a:pt x="17091" y="4897"/>
                    <a:pt x="17048" y="4854"/>
                  </a:cubicBezTo>
                  <a:lnTo>
                    <a:pt x="8673" y="32"/>
                  </a:lnTo>
                  <a:cubicBezTo>
                    <a:pt x="8651" y="11"/>
                    <a:pt x="8620" y="0"/>
                    <a:pt x="858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50"/>
            <p:cNvSpPr/>
            <p:nvPr/>
          </p:nvSpPr>
          <p:spPr>
            <a:xfrm flipH="1">
              <a:off x="5892650" y="128750"/>
              <a:ext cx="417750" cy="482275"/>
            </a:xfrm>
            <a:custGeom>
              <a:avLst/>
              <a:gdLst/>
              <a:ahLst/>
              <a:cxnLst/>
              <a:rect l="l" t="t" r="r" b="b"/>
              <a:pathLst>
                <a:path w="16710" h="19291" extrusionOk="0">
                  <a:moveTo>
                    <a:pt x="0" y="14468"/>
                  </a:moveTo>
                  <a:lnTo>
                    <a:pt x="0" y="4823"/>
                  </a:lnTo>
                  <a:lnTo>
                    <a:pt x="8334" y="1"/>
                  </a:lnTo>
                  <a:lnTo>
                    <a:pt x="16710" y="4823"/>
                  </a:lnTo>
                  <a:lnTo>
                    <a:pt x="16710" y="14468"/>
                  </a:lnTo>
                  <a:lnTo>
                    <a:pt x="8334" y="19290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0"/>
            <p:cNvSpPr/>
            <p:nvPr/>
          </p:nvSpPr>
          <p:spPr>
            <a:xfrm flipH="1">
              <a:off x="5887350" y="123475"/>
              <a:ext cx="429400" cy="493625"/>
            </a:xfrm>
            <a:custGeom>
              <a:avLst/>
              <a:gdLst/>
              <a:ahLst/>
              <a:cxnLst/>
              <a:rect l="l" t="t" r="r" b="b"/>
              <a:pathLst>
                <a:path w="17176" h="19745" extrusionOk="0">
                  <a:moveTo>
                    <a:pt x="8630" y="466"/>
                  </a:moveTo>
                  <a:lnTo>
                    <a:pt x="16752" y="5161"/>
                  </a:lnTo>
                  <a:lnTo>
                    <a:pt x="16752" y="14552"/>
                  </a:lnTo>
                  <a:lnTo>
                    <a:pt x="8588" y="19248"/>
                  </a:lnTo>
                  <a:lnTo>
                    <a:pt x="466" y="14552"/>
                  </a:lnTo>
                  <a:lnTo>
                    <a:pt x="466" y="5161"/>
                  </a:lnTo>
                  <a:lnTo>
                    <a:pt x="8630" y="466"/>
                  </a:lnTo>
                  <a:close/>
                  <a:moveTo>
                    <a:pt x="8503" y="0"/>
                  </a:moveTo>
                  <a:lnTo>
                    <a:pt x="128" y="4865"/>
                  </a:lnTo>
                  <a:cubicBezTo>
                    <a:pt x="85" y="4865"/>
                    <a:pt x="43" y="4950"/>
                    <a:pt x="43" y="5034"/>
                  </a:cubicBezTo>
                  <a:lnTo>
                    <a:pt x="43" y="14721"/>
                  </a:lnTo>
                  <a:cubicBezTo>
                    <a:pt x="1" y="14806"/>
                    <a:pt x="43" y="14848"/>
                    <a:pt x="128" y="14891"/>
                  </a:cubicBezTo>
                  <a:lnTo>
                    <a:pt x="8503" y="19713"/>
                  </a:lnTo>
                  <a:cubicBezTo>
                    <a:pt x="8503" y="19734"/>
                    <a:pt x="8514" y="19745"/>
                    <a:pt x="8530" y="19745"/>
                  </a:cubicBezTo>
                  <a:cubicBezTo>
                    <a:pt x="8546" y="19745"/>
                    <a:pt x="8567" y="19734"/>
                    <a:pt x="8588" y="19713"/>
                  </a:cubicBezTo>
                  <a:lnTo>
                    <a:pt x="8715" y="19713"/>
                  </a:lnTo>
                  <a:lnTo>
                    <a:pt x="17048" y="14891"/>
                  </a:lnTo>
                  <a:cubicBezTo>
                    <a:pt x="17133" y="14848"/>
                    <a:pt x="17175" y="14764"/>
                    <a:pt x="17175" y="14679"/>
                  </a:cubicBezTo>
                  <a:lnTo>
                    <a:pt x="17175" y="5034"/>
                  </a:lnTo>
                  <a:cubicBezTo>
                    <a:pt x="17175" y="4950"/>
                    <a:pt x="17133" y="4865"/>
                    <a:pt x="17048" y="4865"/>
                  </a:cubicBezTo>
                  <a:lnTo>
                    <a:pt x="8715" y="0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50"/>
            <p:cNvSpPr/>
            <p:nvPr/>
          </p:nvSpPr>
          <p:spPr>
            <a:xfrm flipH="1">
              <a:off x="6519775" y="791850"/>
              <a:ext cx="417750" cy="241125"/>
            </a:xfrm>
            <a:custGeom>
              <a:avLst/>
              <a:gdLst/>
              <a:ahLst/>
              <a:cxnLst/>
              <a:rect l="l" t="t" r="r" b="b"/>
              <a:pathLst>
                <a:path w="16710" h="9645" extrusionOk="0">
                  <a:moveTo>
                    <a:pt x="8376" y="0"/>
                  </a:moveTo>
                  <a:lnTo>
                    <a:pt x="16710" y="4823"/>
                  </a:lnTo>
                  <a:lnTo>
                    <a:pt x="8376" y="9645"/>
                  </a:lnTo>
                  <a:lnTo>
                    <a:pt x="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0"/>
            <p:cNvSpPr/>
            <p:nvPr/>
          </p:nvSpPr>
          <p:spPr>
            <a:xfrm flipH="1">
              <a:off x="6512375" y="786550"/>
              <a:ext cx="431500" cy="251725"/>
            </a:xfrm>
            <a:custGeom>
              <a:avLst/>
              <a:gdLst/>
              <a:ahLst/>
              <a:cxnLst/>
              <a:rect l="l" t="t" r="r" b="b"/>
              <a:pathLst>
                <a:path w="17260" h="10069" extrusionOk="0">
                  <a:moveTo>
                    <a:pt x="8630" y="466"/>
                  </a:moveTo>
                  <a:lnTo>
                    <a:pt x="16541" y="5035"/>
                  </a:lnTo>
                  <a:lnTo>
                    <a:pt x="8630" y="9603"/>
                  </a:lnTo>
                  <a:lnTo>
                    <a:pt x="677" y="5035"/>
                  </a:lnTo>
                  <a:lnTo>
                    <a:pt x="8630" y="466"/>
                  </a:lnTo>
                  <a:close/>
                  <a:moveTo>
                    <a:pt x="8546" y="1"/>
                  </a:moveTo>
                  <a:lnTo>
                    <a:pt x="170" y="4823"/>
                  </a:lnTo>
                  <a:cubicBezTo>
                    <a:pt x="1" y="4950"/>
                    <a:pt x="1" y="5119"/>
                    <a:pt x="170" y="5204"/>
                  </a:cubicBezTo>
                  <a:lnTo>
                    <a:pt x="8503" y="10068"/>
                  </a:lnTo>
                  <a:lnTo>
                    <a:pt x="8757" y="10068"/>
                  </a:lnTo>
                  <a:lnTo>
                    <a:pt x="17091" y="5246"/>
                  </a:lnTo>
                  <a:cubicBezTo>
                    <a:pt x="17260" y="5161"/>
                    <a:pt x="17260" y="4908"/>
                    <a:pt x="17091" y="4865"/>
                  </a:cubicBezTo>
                  <a:lnTo>
                    <a:pt x="8757" y="1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0"/>
            <p:cNvSpPr/>
            <p:nvPr/>
          </p:nvSpPr>
          <p:spPr>
            <a:xfrm flipH="1">
              <a:off x="6512375" y="1026875"/>
              <a:ext cx="431500" cy="252525"/>
            </a:xfrm>
            <a:custGeom>
              <a:avLst/>
              <a:gdLst/>
              <a:ahLst/>
              <a:cxnLst/>
              <a:rect l="l" t="t" r="r" b="b"/>
              <a:pathLst>
                <a:path w="17260" h="10101" extrusionOk="0">
                  <a:moveTo>
                    <a:pt x="8630" y="498"/>
                  </a:moveTo>
                  <a:lnTo>
                    <a:pt x="16541" y="5066"/>
                  </a:lnTo>
                  <a:lnTo>
                    <a:pt x="8630" y="9635"/>
                  </a:lnTo>
                  <a:lnTo>
                    <a:pt x="677" y="5066"/>
                  </a:lnTo>
                  <a:lnTo>
                    <a:pt x="8630" y="498"/>
                  </a:lnTo>
                  <a:close/>
                  <a:moveTo>
                    <a:pt x="8635" y="1"/>
                  </a:moveTo>
                  <a:cubicBezTo>
                    <a:pt x="8598" y="1"/>
                    <a:pt x="8567" y="11"/>
                    <a:pt x="8546" y="32"/>
                  </a:cubicBezTo>
                  <a:lnTo>
                    <a:pt x="170" y="4855"/>
                  </a:lnTo>
                  <a:cubicBezTo>
                    <a:pt x="1" y="4939"/>
                    <a:pt x="1" y="5151"/>
                    <a:pt x="170" y="5278"/>
                  </a:cubicBezTo>
                  <a:lnTo>
                    <a:pt x="8546" y="10100"/>
                  </a:lnTo>
                  <a:lnTo>
                    <a:pt x="8715" y="10100"/>
                  </a:lnTo>
                  <a:lnTo>
                    <a:pt x="17091" y="5236"/>
                  </a:lnTo>
                  <a:cubicBezTo>
                    <a:pt x="17260" y="5151"/>
                    <a:pt x="17260" y="4939"/>
                    <a:pt x="17091" y="4855"/>
                  </a:cubicBezTo>
                  <a:lnTo>
                    <a:pt x="8757" y="32"/>
                  </a:lnTo>
                  <a:cubicBezTo>
                    <a:pt x="8715" y="11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50"/>
            <p:cNvSpPr/>
            <p:nvPr/>
          </p:nvSpPr>
          <p:spPr>
            <a:xfrm flipH="1">
              <a:off x="6513425" y="906325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34" y="624"/>
                  </a:moveTo>
                  <a:lnTo>
                    <a:pt x="8334" y="9761"/>
                  </a:lnTo>
                  <a:lnTo>
                    <a:pt x="424" y="14330"/>
                  </a:lnTo>
                  <a:lnTo>
                    <a:pt x="424" y="5193"/>
                  </a:lnTo>
                  <a:lnTo>
                    <a:pt x="8334" y="624"/>
                  </a:lnTo>
                  <a:close/>
                  <a:moveTo>
                    <a:pt x="8583" y="0"/>
                  </a:moveTo>
                  <a:cubicBezTo>
                    <a:pt x="8546" y="0"/>
                    <a:pt x="8503" y="11"/>
                    <a:pt x="8461" y="32"/>
                  </a:cubicBezTo>
                  <a:lnTo>
                    <a:pt x="128" y="4854"/>
                  </a:lnTo>
                  <a:cubicBezTo>
                    <a:pt x="43" y="4897"/>
                    <a:pt x="1" y="4981"/>
                    <a:pt x="1" y="5066"/>
                  </a:cubicBezTo>
                  <a:lnTo>
                    <a:pt x="1" y="14711"/>
                  </a:lnTo>
                  <a:cubicBezTo>
                    <a:pt x="1" y="14795"/>
                    <a:pt x="43" y="14880"/>
                    <a:pt x="128" y="14922"/>
                  </a:cubicBezTo>
                  <a:lnTo>
                    <a:pt x="297" y="14922"/>
                  </a:lnTo>
                  <a:lnTo>
                    <a:pt x="8673" y="10100"/>
                  </a:lnTo>
                  <a:cubicBezTo>
                    <a:pt x="8757" y="10058"/>
                    <a:pt x="8799" y="9973"/>
                    <a:pt x="8799" y="9888"/>
                  </a:cubicBezTo>
                  <a:lnTo>
                    <a:pt x="8799" y="201"/>
                  </a:lnTo>
                  <a:cubicBezTo>
                    <a:pt x="8799" y="159"/>
                    <a:pt x="8757" y="74"/>
                    <a:pt x="8673" y="32"/>
                  </a:cubicBezTo>
                  <a:cubicBezTo>
                    <a:pt x="8651" y="11"/>
                    <a:pt x="8620" y="0"/>
                    <a:pt x="8583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50"/>
            <p:cNvSpPr/>
            <p:nvPr/>
          </p:nvSpPr>
          <p:spPr>
            <a:xfrm flipH="1">
              <a:off x="6722825" y="907375"/>
              <a:ext cx="220000" cy="372025"/>
            </a:xfrm>
            <a:custGeom>
              <a:avLst/>
              <a:gdLst/>
              <a:ahLst/>
              <a:cxnLst/>
              <a:rect l="l" t="t" r="r" b="b"/>
              <a:pathLst>
                <a:path w="8800" h="14881" extrusionOk="0">
                  <a:moveTo>
                    <a:pt x="424" y="582"/>
                  </a:moveTo>
                  <a:lnTo>
                    <a:pt x="8377" y="5151"/>
                  </a:lnTo>
                  <a:lnTo>
                    <a:pt x="8377" y="14288"/>
                  </a:lnTo>
                  <a:lnTo>
                    <a:pt x="424" y="9719"/>
                  </a:lnTo>
                  <a:lnTo>
                    <a:pt x="424" y="582"/>
                  </a:lnTo>
                  <a:close/>
                  <a:moveTo>
                    <a:pt x="233" y="1"/>
                  </a:moveTo>
                  <a:cubicBezTo>
                    <a:pt x="191" y="1"/>
                    <a:pt x="149" y="11"/>
                    <a:pt x="128" y="32"/>
                  </a:cubicBezTo>
                  <a:cubicBezTo>
                    <a:pt x="43" y="32"/>
                    <a:pt x="1" y="117"/>
                    <a:pt x="1" y="202"/>
                  </a:cubicBezTo>
                  <a:lnTo>
                    <a:pt x="1" y="9846"/>
                  </a:lnTo>
                  <a:cubicBezTo>
                    <a:pt x="1" y="9931"/>
                    <a:pt x="43" y="9973"/>
                    <a:pt x="128" y="10058"/>
                  </a:cubicBezTo>
                  <a:lnTo>
                    <a:pt x="8504" y="14880"/>
                  </a:lnTo>
                  <a:lnTo>
                    <a:pt x="8588" y="14880"/>
                  </a:lnTo>
                  <a:cubicBezTo>
                    <a:pt x="8630" y="14880"/>
                    <a:pt x="8673" y="14880"/>
                    <a:pt x="8673" y="14838"/>
                  </a:cubicBezTo>
                  <a:cubicBezTo>
                    <a:pt x="8757" y="14796"/>
                    <a:pt x="8800" y="14711"/>
                    <a:pt x="8800" y="14669"/>
                  </a:cubicBezTo>
                  <a:lnTo>
                    <a:pt x="8800" y="5024"/>
                  </a:lnTo>
                  <a:cubicBezTo>
                    <a:pt x="8800" y="4939"/>
                    <a:pt x="8757" y="4855"/>
                    <a:pt x="8673" y="4812"/>
                  </a:cubicBezTo>
                  <a:lnTo>
                    <a:pt x="339" y="32"/>
                  </a:lnTo>
                  <a:cubicBezTo>
                    <a:pt x="318" y="11"/>
                    <a:pt x="276" y="1"/>
                    <a:pt x="23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50"/>
            <p:cNvSpPr/>
            <p:nvPr/>
          </p:nvSpPr>
          <p:spPr>
            <a:xfrm flipH="1">
              <a:off x="5892650" y="91240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1"/>
                  </a:moveTo>
                  <a:lnTo>
                    <a:pt x="16710" y="4823"/>
                  </a:lnTo>
                  <a:lnTo>
                    <a:pt x="8334" y="9645"/>
                  </a:lnTo>
                  <a:lnTo>
                    <a:pt x="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0"/>
            <p:cNvSpPr/>
            <p:nvPr/>
          </p:nvSpPr>
          <p:spPr>
            <a:xfrm flipH="1">
              <a:off x="5886300" y="907375"/>
              <a:ext cx="430450" cy="251450"/>
            </a:xfrm>
            <a:custGeom>
              <a:avLst/>
              <a:gdLst/>
              <a:ahLst/>
              <a:cxnLst/>
              <a:rect l="l" t="t" r="r" b="b"/>
              <a:pathLst>
                <a:path w="17218" h="10058" extrusionOk="0">
                  <a:moveTo>
                    <a:pt x="8588" y="455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7" y="5024"/>
                  </a:lnTo>
                  <a:lnTo>
                    <a:pt x="8588" y="455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1" y="4939"/>
                    <a:pt x="1" y="5151"/>
                    <a:pt x="128" y="5235"/>
                  </a:cubicBezTo>
                  <a:lnTo>
                    <a:pt x="8503" y="10058"/>
                  </a:lnTo>
                  <a:lnTo>
                    <a:pt x="8588" y="10058"/>
                  </a:lnTo>
                  <a:cubicBezTo>
                    <a:pt x="8630" y="10058"/>
                    <a:pt x="8673" y="10058"/>
                    <a:pt x="8715" y="10016"/>
                  </a:cubicBezTo>
                  <a:lnTo>
                    <a:pt x="17048" y="5193"/>
                  </a:lnTo>
                  <a:cubicBezTo>
                    <a:pt x="17218" y="5109"/>
                    <a:pt x="17218" y="4897"/>
                    <a:pt x="17048" y="4812"/>
                  </a:cubicBezTo>
                  <a:lnTo>
                    <a:pt x="8715" y="32"/>
                  </a:ln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50"/>
            <p:cNvSpPr/>
            <p:nvPr/>
          </p:nvSpPr>
          <p:spPr>
            <a:xfrm flipH="1">
              <a:off x="5887350" y="1026875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76" y="625"/>
                  </a:moveTo>
                  <a:lnTo>
                    <a:pt x="8376" y="9762"/>
                  </a:lnTo>
                  <a:lnTo>
                    <a:pt x="466" y="14330"/>
                  </a:lnTo>
                  <a:lnTo>
                    <a:pt x="466" y="5193"/>
                  </a:lnTo>
                  <a:lnTo>
                    <a:pt x="8376" y="625"/>
                  </a:lnTo>
                  <a:close/>
                  <a:moveTo>
                    <a:pt x="8582" y="1"/>
                  </a:moveTo>
                  <a:cubicBezTo>
                    <a:pt x="8545" y="1"/>
                    <a:pt x="8503" y="11"/>
                    <a:pt x="8461" y="32"/>
                  </a:cubicBezTo>
                  <a:lnTo>
                    <a:pt x="127" y="4897"/>
                  </a:lnTo>
                  <a:cubicBezTo>
                    <a:pt x="43" y="4897"/>
                    <a:pt x="0" y="4982"/>
                    <a:pt x="0" y="5066"/>
                  </a:cubicBezTo>
                  <a:lnTo>
                    <a:pt x="0" y="14711"/>
                  </a:lnTo>
                  <a:cubicBezTo>
                    <a:pt x="0" y="14796"/>
                    <a:pt x="43" y="14880"/>
                    <a:pt x="127" y="14923"/>
                  </a:cubicBezTo>
                  <a:lnTo>
                    <a:pt x="212" y="14923"/>
                  </a:lnTo>
                  <a:cubicBezTo>
                    <a:pt x="254" y="14923"/>
                    <a:pt x="297" y="14923"/>
                    <a:pt x="339" y="14880"/>
                  </a:cubicBezTo>
                  <a:lnTo>
                    <a:pt x="8672" y="10058"/>
                  </a:lnTo>
                  <a:cubicBezTo>
                    <a:pt x="8757" y="10016"/>
                    <a:pt x="8799" y="9931"/>
                    <a:pt x="8799" y="9889"/>
                  </a:cubicBezTo>
                  <a:lnTo>
                    <a:pt x="8799" y="244"/>
                  </a:lnTo>
                  <a:cubicBezTo>
                    <a:pt x="8799" y="159"/>
                    <a:pt x="8757" y="75"/>
                    <a:pt x="8672" y="32"/>
                  </a:cubicBezTo>
                  <a:cubicBezTo>
                    <a:pt x="8651" y="11"/>
                    <a:pt x="8619" y="1"/>
                    <a:pt x="8582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0"/>
            <p:cNvSpPr/>
            <p:nvPr/>
          </p:nvSpPr>
          <p:spPr>
            <a:xfrm flipH="1">
              <a:off x="6095700" y="1027950"/>
              <a:ext cx="221050" cy="372000"/>
            </a:xfrm>
            <a:custGeom>
              <a:avLst/>
              <a:gdLst/>
              <a:ahLst/>
              <a:cxnLst/>
              <a:rect l="l" t="t" r="r" b="b"/>
              <a:pathLst>
                <a:path w="8842" h="14880" extrusionOk="0">
                  <a:moveTo>
                    <a:pt x="466" y="582"/>
                  </a:moveTo>
                  <a:lnTo>
                    <a:pt x="8376" y="5150"/>
                  </a:lnTo>
                  <a:lnTo>
                    <a:pt x="8376" y="14287"/>
                  </a:lnTo>
                  <a:lnTo>
                    <a:pt x="466" y="9719"/>
                  </a:lnTo>
                  <a:lnTo>
                    <a:pt x="466" y="582"/>
                  </a:lnTo>
                  <a:close/>
                  <a:moveTo>
                    <a:pt x="249" y="0"/>
                  </a:moveTo>
                  <a:cubicBezTo>
                    <a:pt x="212" y="0"/>
                    <a:pt x="170" y="11"/>
                    <a:pt x="128" y="32"/>
                  </a:cubicBezTo>
                  <a:cubicBezTo>
                    <a:pt x="43" y="32"/>
                    <a:pt x="1" y="116"/>
                    <a:pt x="43" y="201"/>
                  </a:cubicBezTo>
                  <a:lnTo>
                    <a:pt x="43" y="9846"/>
                  </a:lnTo>
                  <a:cubicBezTo>
                    <a:pt x="43" y="9930"/>
                    <a:pt x="85" y="10015"/>
                    <a:pt x="128" y="10057"/>
                  </a:cubicBezTo>
                  <a:lnTo>
                    <a:pt x="8503" y="14880"/>
                  </a:lnTo>
                  <a:lnTo>
                    <a:pt x="8715" y="14880"/>
                  </a:lnTo>
                  <a:cubicBezTo>
                    <a:pt x="8799" y="14837"/>
                    <a:pt x="8842" y="14753"/>
                    <a:pt x="8842" y="14668"/>
                  </a:cubicBezTo>
                  <a:lnTo>
                    <a:pt x="8842" y="5023"/>
                  </a:lnTo>
                  <a:cubicBezTo>
                    <a:pt x="8799" y="4939"/>
                    <a:pt x="8757" y="4854"/>
                    <a:pt x="8715" y="4854"/>
                  </a:cubicBezTo>
                  <a:lnTo>
                    <a:pt x="339" y="32"/>
                  </a:lnTo>
                  <a:cubicBezTo>
                    <a:pt x="318" y="11"/>
                    <a:pt x="286" y="0"/>
                    <a:pt x="249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0"/>
            <p:cNvSpPr/>
            <p:nvPr/>
          </p:nvSpPr>
          <p:spPr>
            <a:xfrm flipH="1">
              <a:off x="5469625" y="1630750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66" y="582"/>
                  </a:moveTo>
                  <a:lnTo>
                    <a:pt x="8376" y="5150"/>
                  </a:lnTo>
                  <a:lnTo>
                    <a:pt x="8376" y="14288"/>
                  </a:lnTo>
                  <a:lnTo>
                    <a:pt x="466" y="9719"/>
                  </a:lnTo>
                  <a:lnTo>
                    <a:pt x="466" y="582"/>
                  </a:lnTo>
                  <a:close/>
                  <a:moveTo>
                    <a:pt x="249" y="0"/>
                  </a:moveTo>
                  <a:cubicBezTo>
                    <a:pt x="212" y="0"/>
                    <a:pt x="170" y="11"/>
                    <a:pt x="128" y="32"/>
                  </a:cubicBezTo>
                  <a:cubicBezTo>
                    <a:pt x="43" y="32"/>
                    <a:pt x="1" y="116"/>
                    <a:pt x="1" y="201"/>
                  </a:cubicBezTo>
                  <a:lnTo>
                    <a:pt x="1" y="9846"/>
                  </a:lnTo>
                  <a:cubicBezTo>
                    <a:pt x="1" y="9930"/>
                    <a:pt x="43" y="10015"/>
                    <a:pt x="128" y="10057"/>
                  </a:cubicBezTo>
                  <a:lnTo>
                    <a:pt x="8461" y="14880"/>
                  </a:lnTo>
                  <a:cubicBezTo>
                    <a:pt x="8503" y="14880"/>
                    <a:pt x="8546" y="14922"/>
                    <a:pt x="8588" y="14922"/>
                  </a:cubicBezTo>
                  <a:cubicBezTo>
                    <a:pt x="8630" y="14880"/>
                    <a:pt x="8673" y="14880"/>
                    <a:pt x="8715" y="14880"/>
                  </a:cubicBezTo>
                  <a:cubicBezTo>
                    <a:pt x="8757" y="14837"/>
                    <a:pt x="8800" y="14753"/>
                    <a:pt x="8800" y="14668"/>
                  </a:cubicBezTo>
                  <a:lnTo>
                    <a:pt x="8800" y="5023"/>
                  </a:lnTo>
                  <a:cubicBezTo>
                    <a:pt x="8800" y="4939"/>
                    <a:pt x="8757" y="4854"/>
                    <a:pt x="8715" y="4854"/>
                  </a:cubicBezTo>
                  <a:lnTo>
                    <a:pt x="339" y="32"/>
                  </a:lnTo>
                  <a:cubicBezTo>
                    <a:pt x="318" y="11"/>
                    <a:pt x="286" y="0"/>
                    <a:pt x="249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50"/>
            <p:cNvSpPr/>
            <p:nvPr/>
          </p:nvSpPr>
          <p:spPr>
            <a:xfrm flipH="1">
              <a:off x="5474925" y="18768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6"/>
                  </a:moveTo>
                  <a:lnTo>
                    <a:pt x="1" y="4823"/>
                  </a:lnTo>
                  <a:lnTo>
                    <a:pt x="8334" y="1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50"/>
            <p:cNvSpPr/>
            <p:nvPr/>
          </p:nvSpPr>
          <p:spPr>
            <a:xfrm flipH="1">
              <a:off x="5468575" y="1871850"/>
              <a:ext cx="430450" cy="252525"/>
            </a:xfrm>
            <a:custGeom>
              <a:avLst/>
              <a:gdLst/>
              <a:ahLst/>
              <a:cxnLst/>
              <a:rect l="l" t="t" r="r" b="b"/>
              <a:pathLst>
                <a:path w="17218" h="10101" extrusionOk="0">
                  <a:moveTo>
                    <a:pt x="8588" y="456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8" y="5024"/>
                  </a:lnTo>
                  <a:lnTo>
                    <a:pt x="8588" y="456"/>
                  </a:lnTo>
                  <a:close/>
                  <a:moveTo>
                    <a:pt x="8625" y="1"/>
                  </a:moveTo>
                  <a:cubicBezTo>
                    <a:pt x="8588" y="1"/>
                    <a:pt x="8546" y="12"/>
                    <a:pt x="8504" y="33"/>
                  </a:cubicBezTo>
                  <a:lnTo>
                    <a:pt x="128" y="4855"/>
                  </a:lnTo>
                  <a:cubicBezTo>
                    <a:pt x="1" y="4940"/>
                    <a:pt x="1" y="5151"/>
                    <a:pt x="128" y="5236"/>
                  </a:cubicBezTo>
                  <a:lnTo>
                    <a:pt x="8504" y="10101"/>
                  </a:lnTo>
                  <a:lnTo>
                    <a:pt x="8588" y="10101"/>
                  </a:lnTo>
                  <a:cubicBezTo>
                    <a:pt x="8631" y="10101"/>
                    <a:pt x="8673" y="10058"/>
                    <a:pt x="8715" y="10058"/>
                  </a:cubicBezTo>
                  <a:lnTo>
                    <a:pt x="17091" y="5236"/>
                  </a:lnTo>
                  <a:cubicBezTo>
                    <a:pt x="17218" y="5151"/>
                    <a:pt x="17218" y="4940"/>
                    <a:pt x="17091" y="4855"/>
                  </a:cubicBezTo>
                  <a:lnTo>
                    <a:pt x="8715" y="33"/>
                  </a:lnTo>
                  <a:cubicBezTo>
                    <a:pt x="8694" y="12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50"/>
            <p:cNvSpPr/>
            <p:nvPr/>
          </p:nvSpPr>
          <p:spPr>
            <a:xfrm flipH="1">
              <a:off x="5677950" y="1630750"/>
              <a:ext cx="221075" cy="373075"/>
            </a:xfrm>
            <a:custGeom>
              <a:avLst/>
              <a:gdLst/>
              <a:ahLst/>
              <a:cxnLst/>
              <a:rect l="l" t="t" r="r" b="b"/>
              <a:pathLst>
                <a:path w="8843" h="14923" extrusionOk="0">
                  <a:moveTo>
                    <a:pt x="8419" y="582"/>
                  </a:moveTo>
                  <a:lnTo>
                    <a:pt x="8419" y="9719"/>
                  </a:lnTo>
                  <a:lnTo>
                    <a:pt x="466" y="14288"/>
                  </a:lnTo>
                  <a:lnTo>
                    <a:pt x="466" y="5150"/>
                  </a:lnTo>
                  <a:lnTo>
                    <a:pt x="8419" y="582"/>
                  </a:lnTo>
                  <a:close/>
                  <a:moveTo>
                    <a:pt x="8593" y="0"/>
                  </a:moveTo>
                  <a:cubicBezTo>
                    <a:pt x="8556" y="0"/>
                    <a:pt x="8525" y="11"/>
                    <a:pt x="8504" y="32"/>
                  </a:cubicBezTo>
                  <a:lnTo>
                    <a:pt x="128" y="4854"/>
                  </a:lnTo>
                  <a:cubicBezTo>
                    <a:pt x="86" y="4897"/>
                    <a:pt x="43" y="4939"/>
                    <a:pt x="1" y="5023"/>
                  </a:cubicBezTo>
                  <a:lnTo>
                    <a:pt x="1" y="14668"/>
                  </a:lnTo>
                  <a:cubicBezTo>
                    <a:pt x="1" y="14753"/>
                    <a:pt x="43" y="14837"/>
                    <a:pt x="128" y="14880"/>
                  </a:cubicBezTo>
                  <a:cubicBezTo>
                    <a:pt x="170" y="14880"/>
                    <a:pt x="212" y="14922"/>
                    <a:pt x="255" y="14922"/>
                  </a:cubicBezTo>
                  <a:cubicBezTo>
                    <a:pt x="297" y="14880"/>
                    <a:pt x="339" y="14880"/>
                    <a:pt x="339" y="14880"/>
                  </a:cubicBezTo>
                  <a:lnTo>
                    <a:pt x="8715" y="10057"/>
                  </a:lnTo>
                  <a:cubicBezTo>
                    <a:pt x="8800" y="10015"/>
                    <a:pt x="8842" y="9930"/>
                    <a:pt x="8842" y="9846"/>
                  </a:cubicBezTo>
                  <a:lnTo>
                    <a:pt x="8842" y="201"/>
                  </a:lnTo>
                  <a:cubicBezTo>
                    <a:pt x="8800" y="116"/>
                    <a:pt x="8757" y="74"/>
                    <a:pt x="8715" y="32"/>
                  </a:cubicBezTo>
                  <a:cubicBezTo>
                    <a:pt x="8673" y="11"/>
                    <a:pt x="8631" y="0"/>
                    <a:pt x="8593" y="0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50"/>
            <p:cNvSpPr/>
            <p:nvPr/>
          </p:nvSpPr>
          <p:spPr>
            <a:xfrm flipH="1">
              <a:off x="5887350" y="2112975"/>
              <a:ext cx="429400" cy="252525"/>
            </a:xfrm>
            <a:custGeom>
              <a:avLst/>
              <a:gdLst/>
              <a:ahLst/>
              <a:cxnLst/>
              <a:rect l="l" t="t" r="r" b="b"/>
              <a:pathLst>
                <a:path w="17176" h="10101" extrusionOk="0">
                  <a:moveTo>
                    <a:pt x="8588" y="456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7" y="5024"/>
                  </a:lnTo>
                  <a:lnTo>
                    <a:pt x="8588" y="456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85" y="4897"/>
                    <a:pt x="43" y="4982"/>
                    <a:pt x="43" y="5066"/>
                  </a:cubicBezTo>
                  <a:cubicBezTo>
                    <a:pt x="1" y="5109"/>
                    <a:pt x="43" y="5193"/>
                    <a:pt x="128" y="5236"/>
                  </a:cubicBezTo>
                  <a:lnTo>
                    <a:pt x="8503" y="10058"/>
                  </a:lnTo>
                  <a:cubicBezTo>
                    <a:pt x="8503" y="10058"/>
                    <a:pt x="8546" y="10100"/>
                    <a:pt x="8588" y="10100"/>
                  </a:cubicBezTo>
                  <a:cubicBezTo>
                    <a:pt x="8630" y="10100"/>
                    <a:pt x="8673" y="10058"/>
                    <a:pt x="8715" y="10058"/>
                  </a:cubicBezTo>
                  <a:lnTo>
                    <a:pt x="17048" y="5236"/>
                  </a:lnTo>
                  <a:cubicBezTo>
                    <a:pt x="17133" y="5193"/>
                    <a:pt x="17175" y="5109"/>
                    <a:pt x="17175" y="5066"/>
                  </a:cubicBezTo>
                  <a:cubicBezTo>
                    <a:pt x="17175" y="4982"/>
                    <a:pt x="17133" y="4897"/>
                    <a:pt x="17048" y="4855"/>
                  </a:cubicBezTo>
                  <a:lnTo>
                    <a:pt x="8715" y="32"/>
                  </a:ln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50"/>
            <p:cNvSpPr/>
            <p:nvPr/>
          </p:nvSpPr>
          <p:spPr>
            <a:xfrm flipH="1">
              <a:off x="5887350" y="1992425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76" y="582"/>
                  </a:moveTo>
                  <a:lnTo>
                    <a:pt x="8376" y="9719"/>
                  </a:lnTo>
                  <a:lnTo>
                    <a:pt x="466" y="14288"/>
                  </a:lnTo>
                  <a:lnTo>
                    <a:pt x="466" y="5151"/>
                  </a:lnTo>
                  <a:lnTo>
                    <a:pt x="8376" y="582"/>
                  </a:lnTo>
                  <a:close/>
                  <a:moveTo>
                    <a:pt x="8582" y="0"/>
                  </a:moveTo>
                  <a:cubicBezTo>
                    <a:pt x="8545" y="0"/>
                    <a:pt x="8503" y="11"/>
                    <a:pt x="8461" y="32"/>
                  </a:cubicBezTo>
                  <a:lnTo>
                    <a:pt x="127" y="4854"/>
                  </a:lnTo>
                  <a:cubicBezTo>
                    <a:pt x="43" y="4897"/>
                    <a:pt x="0" y="4939"/>
                    <a:pt x="0" y="5024"/>
                  </a:cubicBezTo>
                  <a:lnTo>
                    <a:pt x="0" y="14669"/>
                  </a:lnTo>
                  <a:cubicBezTo>
                    <a:pt x="0" y="14753"/>
                    <a:pt x="43" y="14838"/>
                    <a:pt x="127" y="14880"/>
                  </a:cubicBezTo>
                  <a:cubicBezTo>
                    <a:pt x="127" y="14880"/>
                    <a:pt x="170" y="14922"/>
                    <a:pt x="212" y="14922"/>
                  </a:cubicBezTo>
                  <a:cubicBezTo>
                    <a:pt x="254" y="14922"/>
                    <a:pt x="297" y="14880"/>
                    <a:pt x="339" y="14880"/>
                  </a:cubicBezTo>
                  <a:lnTo>
                    <a:pt x="8672" y="10058"/>
                  </a:lnTo>
                  <a:cubicBezTo>
                    <a:pt x="8757" y="10015"/>
                    <a:pt x="8799" y="9931"/>
                    <a:pt x="8799" y="9846"/>
                  </a:cubicBezTo>
                  <a:lnTo>
                    <a:pt x="8799" y="201"/>
                  </a:lnTo>
                  <a:cubicBezTo>
                    <a:pt x="8799" y="117"/>
                    <a:pt x="8757" y="74"/>
                    <a:pt x="8672" y="32"/>
                  </a:cubicBezTo>
                  <a:cubicBezTo>
                    <a:pt x="8651" y="11"/>
                    <a:pt x="8619" y="0"/>
                    <a:pt x="8582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50"/>
            <p:cNvSpPr/>
            <p:nvPr/>
          </p:nvSpPr>
          <p:spPr>
            <a:xfrm flipH="1">
              <a:off x="6095700" y="1992425"/>
              <a:ext cx="221050" cy="373075"/>
            </a:xfrm>
            <a:custGeom>
              <a:avLst/>
              <a:gdLst/>
              <a:ahLst/>
              <a:cxnLst/>
              <a:rect l="l" t="t" r="r" b="b"/>
              <a:pathLst>
                <a:path w="8842" h="14923" extrusionOk="0">
                  <a:moveTo>
                    <a:pt x="466" y="582"/>
                  </a:moveTo>
                  <a:lnTo>
                    <a:pt x="8376" y="5151"/>
                  </a:lnTo>
                  <a:lnTo>
                    <a:pt x="8376" y="14288"/>
                  </a:lnTo>
                  <a:lnTo>
                    <a:pt x="466" y="9719"/>
                  </a:lnTo>
                  <a:lnTo>
                    <a:pt x="466" y="582"/>
                  </a:lnTo>
                  <a:close/>
                  <a:moveTo>
                    <a:pt x="249" y="0"/>
                  </a:moveTo>
                  <a:cubicBezTo>
                    <a:pt x="212" y="0"/>
                    <a:pt x="170" y="11"/>
                    <a:pt x="128" y="32"/>
                  </a:cubicBezTo>
                  <a:cubicBezTo>
                    <a:pt x="43" y="74"/>
                    <a:pt x="1" y="117"/>
                    <a:pt x="43" y="201"/>
                  </a:cubicBezTo>
                  <a:lnTo>
                    <a:pt x="43" y="9888"/>
                  </a:lnTo>
                  <a:cubicBezTo>
                    <a:pt x="1" y="9931"/>
                    <a:pt x="43" y="10015"/>
                    <a:pt x="128" y="10058"/>
                  </a:cubicBezTo>
                  <a:lnTo>
                    <a:pt x="8503" y="14880"/>
                  </a:lnTo>
                  <a:cubicBezTo>
                    <a:pt x="8503" y="14880"/>
                    <a:pt x="8546" y="14922"/>
                    <a:pt x="8588" y="14922"/>
                  </a:cubicBezTo>
                  <a:cubicBezTo>
                    <a:pt x="8630" y="14922"/>
                    <a:pt x="8673" y="14880"/>
                    <a:pt x="8715" y="14880"/>
                  </a:cubicBezTo>
                  <a:cubicBezTo>
                    <a:pt x="8799" y="14838"/>
                    <a:pt x="8842" y="14753"/>
                    <a:pt x="8842" y="14669"/>
                  </a:cubicBezTo>
                  <a:lnTo>
                    <a:pt x="8842" y="5024"/>
                  </a:lnTo>
                  <a:cubicBezTo>
                    <a:pt x="8799" y="4939"/>
                    <a:pt x="8757" y="4897"/>
                    <a:pt x="8715" y="4854"/>
                  </a:cubicBezTo>
                  <a:lnTo>
                    <a:pt x="339" y="32"/>
                  </a:lnTo>
                  <a:cubicBezTo>
                    <a:pt x="318" y="11"/>
                    <a:pt x="286" y="0"/>
                    <a:pt x="249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50"/>
            <p:cNvSpPr/>
            <p:nvPr/>
          </p:nvSpPr>
          <p:spPr>
            <a:xfrm flipH="1">
              <a:off x="5892650" y="18768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1"/>
                  </a:moveTo>
                  <a:lnTo>
                    <a:pt x="16710" y="4823"/>
                  </a:lnTo>
                  <a:lnTo>
                    <a:pt x="8334" y="9646"/>
                  </a:lnTo>
                  <a:lnTo>
                    <a:pt x="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50"/>
            <p:cNvSpPr/>
            <p:nvPr/>
          </p:nvSpPr>
          <p:spPr>
            <a:xfrm flipH="1">
              <a:off x="5886300" y="1871850"/>
              <a:ext cx="430450" cy="252525"/>
            </a:xfrm>
            <a:custGeom>
              <a:avLst/>
              <a:gdLst/>
              <a:ahLst/>
              <a:cxnLst/>
              <a:rect l="l" t="t" r="r" b="b"/>
              <a:pathLst>
                <a:path w="17218" h="10101" extrusionOk="0">
                  <a:moveTo>
                    <a:pt x="8588" y="456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7" y="5024"/>
                  </a:lnTo>
                  <a:lnTo>
                    <a:pt x="8588" y="456"/>
                  </a:lnTo>
                  <a:close/>
                  <a:moveTo>
                    <a:pt x="8593" y="1"/>
                  </a:moveTo>
                  <a:cubicBezTo>
                    <a:pt x="8556" y="1"/>
                    <a:pt x="8524" y="12"/>
                    <a:pt x="8503" y="33"/>
                  </a:cubicBezTo>
                  <a:lnTo>
                    <a:pt x="128" y="4855"/>
                  </a:lnTo>
                  <a:cubicBezTo>
                    <a:pt x="1" y="4940"/>
                    <a:pt x="1" y="5151"/>
                    <a:pt x="128" y="5236"/>
                  </a:cubicBezTo>
                  <a:lnTo>
                    <a:pt x="8503" y="10101"/>
                  </a:lnTo>
                  <a:lnTo>
                    <a:pt x="8715" y="10101"/>
                  </a:lnTo>
                  <a:lnTo>
                    <a:pt x="17048" y="5236"/>
                  </a:lnTo>
                  <a:cubicBezTo>
                    <a:pt x="17218" y="5151"/>
                    <a:pt x="17218" y="4940"/>
                    <a:pt x="17048" y="4855"/>
                  </a:cubicBezTo>
                  <a:lnTo>
                    <a:pt x="8715" y="33"/>
                  </a:lnTo>
                  <a:cubicBezTo>
                    <a:pt x="8673" y="12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50"/>
            <p:cNvSpPr/>
            <p:nvPr/>
          </p:nvSpPr>
          <p:spPr>
            <a:xfrm flipH="1">
              <a:off x="5468575" y="907375"/>
              <a:ext cx="430450" cy="251450"/>
            </a:xfrm>
            <a:custGeom>
              <a:avLst/>
              <a:gdLst/>
              <a:ahLst/>
              <a:cxnLst/>
              <a:rect l="l" t="t" r="r" b="b"/>
              <a:pathLst>
                <a:path w="17218" h="10058" extrusionOk="0">
                  <a:moveTo>
                    <a:pt x="8588" y="455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8" y="5024"/>
                  </a:lnTo>
                  <a:lnTo>
                    <a:pt x="8588" y="455"/>
                  </a:lnTo>
                  <a:close/>
                  <a:moveTo>
                    <a:pt x="8625" y="1"/>
                  </a:moveTo>
                  <a:cubicBezTo>
                    <a:pt x="8588" y="1"/>
                    <a:pt x="8546" y="11"/>
                    <a:pt x="8504" y="32"/>
                  </a:cubicBezTo>
                  <a:lnTo>
                    <a:pt x="128" y="4855"/>
                  </a:lnTo>
                  <a:cubicBezTo>
                    <a:pt x="1" y="4939"/>
                    <a:pt x="1" y="5151"/>
                    <a:pt x="128" y="5235"/>
                  </a:cubicBezTo>
                  <a:lnTo>
                    <a:pt x="8504" y="10058"/>
                  </a:lnTo>
                  <a:lnTo>
                    <a:pt x="8588" y="10058"/>
                  </a:lnTo>
                  <a:cubicBezTo>
                    <a:pt x="8631" y="10058"/>
                    <a:pt x="8673" y="10058"/>
                    <a:pt x="8715" y="10016"/>
                  </a:cubicBezTo>
                  <a:lnTo>
                    <a:pt x="17049" y="5193"/>
                  </a:lnTo>
                  <a:cubicBezTo>
                    <a:pt x="17218" y="5109"/>
                    <a:pt x="17218" y="4897"/>
                    <a:pt x="17049" y="4812"/>
                  </a:cubicBezTo>
                  <a:lnTo>
                    <a:pt x="8715" y="32"/>
                  </a:lnTo>
                  <a:cubicBezTo>
                    <a:pt x="8694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50"/>
            <p:cNvSpPr/>
            <p:nvPr/>
          </p:nvSpPr>
          <p:spPr>
            <a:xfrm flipH="1">
              <a:off x="5469625" y="786550"/>
              <a:ext cx="220000" cy="372275"/>
            </a:xfrm>
            <a:custGeom>
              <a:avLst/>
              <a:gdLst/>
              <a:ahLst/>
              <a:cxnLst/>
              <a:rect l="l" t="t" r="r" b="b"/>
              <a:pathLst>
                <a:path w="8800" h="14891" extrusionOk="0">
                  <a:moveTo>
                    <a:pt x="8376" y="593"/>
                  </a:moveTo>
                  <a:lnTo>
                    <a:pt x="8376" y="9730"/>
                  </a:lnTo>
                  <a:lnTo>
                    <a:pt x="466" y="14299"/>
                  </a:lnTo>
                  <a:lnTo>
                    <a:pt x="466" y="5161"/>
                  </a:lnTo>
                  <a:lnTo>
                    <a:pt x="8376" y="593"/>
                  </a:lnTo>
                  <a:close/>
                  <a:moveTo>
                    <a:pt x="8461" y="1"/>
                  </a:moveTo>
                  <a:lnTo>
                    <a:pt x="128" y="4865"/>
                  </a:lnTo>
                  <a:cubicBezTo>
                    <a:pt x="43" y="4865"/>
                    <a:pt x="1" y="4950"/>
                    <a:pt x="1" y="5035"/>
                  </a:cubicBezTo>
                  <a:lnTo>
                    <a:pt x="1" y="14722"/>
                  </a:lnTo>
                  <a:cubicBezTo>
                    <a:pt x="1" y="14806"/>
                    <a:pt x="43" y="14849"/>
                    <a:pt x="128" y="14891"/>
                  </a:cubicBezTo>
                  <a:lnTo>
                    <a:pt x="339" y="14891"/>
                  </a:lnTo>
                  <a:lnTo>
                    <a:pt x="8673" y="10068"/>
                  </a:lnTo>
                  <a:cubicBezTo>
                    <a:pt x="8757" y="10026"/>
                    <a:pt x="8800" y="9942"/>
                    <a:pt x="8800" y="9857"/>
                  </a:cubicBezTo>
                  <a:lnTo>
                    <a:pt x="8800" y="212"/>
                  </a:lnTo>
                  <a:cubicBezTo>
                    <a:pt x="8800" y="128"/>
                    <a:pt x="8757" y="43"/>
                    <a:pt x="867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50"/>
            <p:cNvSpPr/>
            <p:nvPr/>
          </p:nvSpPr>
          <p:spPr>
            <a:xfrm flipH="1">
              <a:off x="5677950" y="786550"/>
              <a:ext cx="221075" cy="372275"/>
            </a:xfrm>
            <a:custGeom>
              <a:avLst/>
              <a:gdLst/>
              <a:ahLst/>
              <a:cxnLst/>
              <a:rect l="l" t="t" r="r" b="b"/>
              <a:pathLst>
                <a:path w="8843" h="14891" extrusionOk="0">
                  <a:moveTo>
                    <a:pt x="466" y="593"/>
                  </a:moveTo>
                  <a:lnTo>
                    <a:pt x="8419" y="5161"/>
                  </a:lnTo>
                  <a:lnTo>
                    <a:pt x="8419" y="14299"/>
                  </a:lnTo>
                  <a:lnTo>
                    <a:pt x="466" y="9730"/>
                  </a:lnTo>
                  <a:lnTo>
                    <a:pt x="466" y="593"/>
                  </a:lnTo>
                  <a:close/>
                  <a:moveTo>
                    <a:pt x="128" y="1"/>
                  </a:moveTo>
                  <a:cubicBezTo>
                    <a:pt x="86" y="43"/>
                    <a:pt x="43" y="128"/>
                    <a:pt x="1" y="212"/>
                  </a:cubicBezTo>
                  <a:lnTo>
                    <a:pt x="1" y="9899"/>
                  </a:lnTo>
                  <a:cubicBezTo>
                    <a:pt x="1" y="9942"/>
                    <a:pt x="43" y="10026"/>
                    <a:pt x="128" y="10068"/>
                  </a:cubicBezTo>
                  <a:lnTo>
                    <a:pt x="8504" y="14891"/>
                  </a:lnTo>
                  <a:lnTo>
                    <a:pt x="8715" y="14891"/>
                  </a:lnTo>
                  <a:cubicBezTo>
                    <a:pt x="8757" y="14849"/>
                    <a:pt x="8800" y="14764"/>
                    <a:pt x="8842" y="14679"/>
                  </a:cubicBezTo>
                  <a:lnTo>
                    <a:pt x="8842" y="5035"/>
                  </a:lnTo>
                  <a:cubicBezTo>
                    <a:pt x="8842" y="4950"/>
                    <a:pt x="8800" y="4865"/>
                    <a:pt x="8715" y="4865"/>
                  </a:cubicBezTo>
                  <a:lnTo>
                    <a:pt x="339" y="1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50"/>
            <p:cNvSpPr/>
            <p:nvPr/>
          </p:nvSpPr>
          <p:spPr>
            <a:xfrm flipH="1">
              <a:off x="5474925" y="6712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1"/>
                  </a:moveTo>
                  <a:lnTo>
                    <a:pt x="16710" y="4823"/>
                  </a:lnTo>
                  <a:lnTo>
                    <a:pt x="8334" y="9646"/>
                  </a:lnTo>
                  <a:lnTo>
                    <a:pt x="1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50"/>
            <p:cNvSpPr/>
            <p:nvPr/>
          </p:nvSpPr>
          <p:spPr>
            <a:xfrm flipH="1">
              <a:off x="5469625" y="666000"/>
              <a:ext cx="429400" cy="251725"/>
            </a:xfrm>
            <a:custGeom>
              <a:avLst/>
              <a:gdLst/>
              <a:ahLst/>
              <a:cxnLst/>
              <a:rect l="l" t="t" r="r" b="b"/>
              <a:pathLst>
                <a:path w="17176" h="10069" extrusionOk="0">
                  <a:moveTo>
                    <a:pt x="8588" y="466"/>
                  </a:moveTo>
                  <a:lnTo>
                    <a:pt x="16541" y="5034"/>
                  </a:lnTo>
                  <a:lnTo>
                    <a:pt x="8588" y="9603"/>
                  </a:lnTo>
                  <a:lnTo>
                    <a:pt x="678" y="5034"/>
                  </a:lnTo>
                  <a:lnTo>
                    <a:pt x="8588" y="466"/>
                  </a:lnTo>
                  <a:close/>
                  <a:moveTo>
                    <a:pt x="8504" y="0"/>
                  </a:moveTo>
                  <a:lnTo>
                    <a:pt x="128" y="4823"/>
                  </a:lnTo>
                  <a:cubicBezTo>
                    <a:pt x="86" y="4865"/>
                    <a:pt x="43" y="4950"/>
                    <a:pt x="1" y="5034"/>
                  </a:cubicBezTo>
                  <a:cubicBezTo>
                    <a:pt x="1" y="5119"/>
                    <a:pt x="43" y="5203"/>
                    <a:pt x="128" y="5246"/>
                  </a:cubicBezTo>
                  <a:lnTo>
                    <a:pt x="8504" y="10068"/>
                  </a:lnTo>
                  <a:lnTo>
                    <a:pt x="8715" y="10068"/>
                  </a:lnTo>
                  <a:lnTo>
                    <a:pt x="17091" y="5246"/>
                  </a:lnTo>
                  <a:cubicBezTo>
                    <a:pt x="17133" y="5203"/>
                    <a:pt x="17176" y="5119"/>
                    <a:pt x="17176" y="5034"/>
                  </a:cubicBezTo>
                  <a:cubicBezTo>
                    <a:pt x="17176" y="4950"/>
                    <a:pt x="17133" y="4865"/>
                    <a:pt x="17091" y="4823"/>
                  </a:cubicBezTo>
                  <a:lnTo>
                    <a:pt x="8715" y="0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50"/>
            <p:cNvSpPr/>
            <p:nvPr/>
          </p:nvSpPr>
          <p:spPr>
            <a:xfrm flipH="1">
              <a:off x="5474925" y="139465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6710" y="4823"/>
                  </a:moveTo>
                  <a:lnTo>
                    <a:pt x="8334" y="9645"/>
                  </a:lnTo>
                  <a:lnTo>
                    <a:pt x="1" y="48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0"/>
            <p:cNvSpPr/>
            <p:nvPr/>
          </p:nvSpPr>
          <p:spPr>
            <a:xfrm flipH="1">
              <a:off x="5468575" y="1269050"/>
              <a:ext cx="430450" cy="251475"/>
            </a:xfrm>
            <a:custGeom>
              <a:avLst/>
              <a:gdLst/>
              <a:ahLst/>
              <a:cxnLst/>
              <a:rect l="l" t="t" r="r" b="b"/>
              <a:pathLst>
                <a:path w="17218" h="10059" extrusionOk="0">
                  <a:moveTo>
                    <a:pt x="8588" y="456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8" y="5024"/>
                  </a:lnTo>
                  <a:lnTo>
                    <a:pt x="8588" y="456"/>
                  </a:lnTo>
                  <a:close/>
                  <a:moveTo>
                    <a:pt x="8593" y="1"/>
                  </a:moveTo>
                  <a:cubicBezTo>
                    <a:pt x="8556" y="1"/>
                    <a:pt x="8525" y="11"/>
                    <a:pt x="8504" y="33"/>
                  </a:cubicBezTo>
                  <a:lnTo>
                    <a:pt x="128" y="4855"/>
                  </a:lnTo>
                  <a:cubicBezTo>
                    <a:pt x="1" y="4940"/>
                    <a:pt x="1" y="5151"/>
                    <a:pt x="128" y="5236"/>
                  </a:cubicBezTo>
                  <a:lnTo>
                    <a:pt x="8504" y="10058"/>
                  </a:lnTo>
                  <a:lnTo>
                    <a:pt x="8715" y="10058"/>
                  </a:lnTo>
                  <a:lnTo>
                    <a:pt x="17049" y="5236"/>
                  </a:lnTo>
                  <a:cubicBezTo>
                    <a:pt x="17218" y="5151"/>
                    <a:pt x="17218" y="4940"/>
                    <a:pt x="17049" y="4855"/>
                  </a:cubicBezTo>
                  <a:lnTo>
                    <a:pt x="8715" y="33"/>
                  </a:lnTo>
                  <a:cubicBezTo>
                    <a:pt x="8673" y="11"/>
                    <a:pt x="8631" y="1"/>
                    <a:pt x="859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50"/>
            <p:cNvSpPr/>
            <p:nvPr/>
          </p:nvSpPr>
          <p:spPr>
            <a:xfrm flipH="1">
              <a:off x="6095700" y="1389625"/>
              <a:ext cx="221050" cy="614200"/>
            </a:xfrm>
            <a:custGeom>
              <a:avLst/>
              <a:gdLst/>
              <a:ahLst/>
              <a:cxnLst/>
              <a:rect l="l" t="t" r="r" b="b"/>
              <a:pathLst>
                <a:path w="8842" h="24568" extrusionOk="0">
                  <a:moveTo>
                    <a:pt x="8376" y="582"/>
                  </a:moveTo>
                  <a:lnTo>
                    <a:pt x="8376" y="19364"/>
                  </a:lnTo>
                  <a:lnTo>
                    <a:pt x="466" y="23933"/>
                  </a:lnTo>
                  <a:lnTo>
                    <a:pt x="466" y="5151"/>
                  </a:lnTo>
                  <a:lnTo>
                    <a:pt x="8376" y="582"/>
                  </a:lnTo>
                  <a:close/>
                  <a:moveTo>
                    <a:pt x="8593" y="0"/>
                  </a:moveTo>
                  <a:cubicBezTo>
                    <a:pt x="8556" y="0"/>
                    <a:pt x="8524" y="11"/>
                    <a:pt x="8503" y="32"/>
                  </a:cubicBezTo>
                  <a:lnTo>
                    <a:pt x="128" y="4854"/>
                  </a:lnTo>
                  <a:cubicBezTo>
                    <a:pt x="43" y="4897"/>
                    <a:pt x="1" y="4939"/>
                    <a:pt x="43" y="5024"/>
                  </a:cubicBezTo>
                  <a:lnTo>
                    <a:pt x="43" y="24313"/>
                  </a:lnTo>
                  <a:cubicBezTo>
                    <a:pt x="1" y="24398"/>
                    <a:pt x="43" y="24482"/>
                    <a:pt x="128" y="24525"/>
                  </a:cubicBezTo>
                  <a:cubicBezTo>
                    <a:pt x="170" y="24525"/>
                    <a:pt x="212" y="24567"/>
                    <a:pt x="254" y="24567"/>
                  </a:cubicBezTo>
                  <a:cubicBezTo>
                    <a:pt x="297" y="24567"/>
                    <a:pt x="339" y="24525"/>
                    <a:pt x="381" y="24525"/>
                  </a:cubicBezTo>
                  <a:lnTo>
                    <a:pt x="8715" y="19702"/>
                  </a:lnTo>
                  <a:cubicBezTo>
                    <a:pt x="8799" y="19660"/>
                    <a:pt x="8842" y="19575"/>
                    <a:pt x="8842" y="19491"/>
                  </a:cubicBezTo>
                  <a:lnTo>
                    <a:pt x="8842" y="201"/>
                  </a:lnTo>
                  <a:cubicBezTo>
                    <a:pt x="8842" y="117"/>
                    <a:pt x="8799" y="74"/>
                    <a:pt x="8715" y="32"/>
                  </a:cubicBezTo>
                  <a:cubicBezTo>
                    <a:pt x="8673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50"/>
            <p:cNvSpPr/>
            <p:nvPr/>
          </p:nvSpPr>
          <p:spPr>
            <a:xfrm flipH="1">
              <a:off x="6102050" y="12740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6710" y="4823"/>
                  </a:moveTo>
                  <a:lnTo>
                    <a:pt x="8376" y="9646"/>
                  </a:lnTo>
                  <a:lnTo>
                    <a:pt x="1" y="4823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50"/>
            <p:cNvSpPr/>
            <p:nvPr/>
          </p:nvSpPr>
          <p:spPr>
            <a:xfrm flipH="1">
              <a:off x="6095700" y="1269050"/>
              <a:ext cx="430450" cy="251475"/>
            </a:xfrm>
            <a:custGeom>
              <a:avLst/>
              <a:gdLst/>
              <a:ahLst/>
              <a:cxnLst/>
              <a:rect l="l" t="t" r="r" b="b"/>
              <a:pathLst>
                <a:path w="17218" h="10059" extrusionOk="0">
                  <a:moveTo>
                    <a:pt x="8630" y="456"/>
                  </a:moveTo>
                  <a:lnTo>
                    <a:pt x="16541" y="5024"/>
                  </a:lnTo>
                  <a:lnTo>
                    <a:pt x="8630" y="9593"/>
                  </a:lnTo>
                  <a:lnTo>
                    <a:pt x="678" y="5024"/>
                  </a:lnTo>
                  <a:lnTo>
                    <a:pt x="8630" y="456"/>
                  </a:lnTo>
                  <a:close/>
                  <a:moveTo>
                    <a:pt x="8625" y="1"/>
                  </a:moveTo>
                  <a:cubicBezTo>
                    <a:pt x="8588" y="1"/>
                    <a:pt x="8546" y="11"/>
                    <a:pt x="8504" y="33"/>
                  </a:cubicBezTo>
                  <a:lnTo>
                    <a:pt x="170" y="4855"/>
                  </a:lnTo>
                  <a:cubicBezTo>
                    <a:pt x="1" y="4940"/>
                    <a:pt x="1" y="5151"/>
                    <a:pt x="170" y="5236"/>
                  </a:cubicBezTo>
                  <a:lnTo>
                    <a:pt x="8504" y="10058"/>
                  </a:lnTo>
                  <a:lnTo>
                    <a:pt x="8757" y="10058"/>
                  </a:lnTo>
                  <a:lnTo>
                    <a:pt x="17091" y="5236"/>
                  </a:lnTo>
                  <a:cubicBezTo>
                    <a:pt x="17218" y="5151"/>
                    <a:pt x="17218" y="4940"/>
                    <a:pt x="17091" y="4855"/>
                  </a:cubicBezTo>
                  <a:lnTo>
                    <a:pt x="8715" y="33"/>
                  </a:lnTo>
                  <a:cubicBezTo>
                    <a:pt x="8694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50"/>
            <p:cNvSpPr/>
            <p:nvPr/>
          </p:nvSpPr>
          <p:spPr>
            <a:xfrm flipH="1">
              <a:off x="5886300" y="0"/>
              <a:ext cx="430450" cy="252525"/>
            </a:xfrm>
            <a:custGeom>
              <a:avLst/>
              <a:gdLst/>
              <a:ahLst/>
              <a:cxnLst/>
              <a:rect l="l" t="t" r="r" b="b"/>
              <a:pathLst>
                <a:path w="17218" h="10101" extrusionOk="0">
                  <a:moveTo>
                    <a:pt x="8588" y="455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7" y="5024"/>
                  </a:lnTo>
                  <a:lnTo>
                    <a:pt x="8588" y="455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1" y="4939"/>
                    <a:pt x="1" y="5151"/>
                    <a:pt x="128" y="5235"/>
                  </a:cubicBezTo>
                  <a:lnTo>
                    <a:pt x="8503" y="10058"/>
                  </a:lnTo>
                  <a:cubicBezTo>
                    <a:pt x="8503" y="10058"/>
                    <a:pt x="8546" y="10100"/>
                    <a:pt x="8588" y="10100"/>
                  </a:cubicBezTo>
                  <a:cubicBezTo>
                    <a:pt x="8630" y="10058"/>
                    <a:pt x="8673" y="10058"/>
                    <a:pt x="8715" y="10058"/>
                  </a:cubicBezTo>
                  <a:lnTo>
                    <a:pt x="17048" y="5235"/>
                  </a:lnTo>
                  <a:cubicBezTo>
                    <a:pt x="17218" y="5151"/>
                    <a:pt x="17218" y="4939"/>
                    <a:pt x="17048" y="4855"/>
                  </a:cubicBezTo>
                  <a:lnTo>
                    <a:pt x="8715" y="32"/>
                  </a:ln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50"/>
            <p:cNvSpPr/>
            <p:nvPr/>
          </p:nvSpPr>
          <p:spPr>
            <a:xfrm flipH="1">
              <a:off x="6095700" y="0"/>
              <a:ext cx="221050" cy="373075"/>
            </a:xfrm>
            <a:custGeom>
              <a:avLst/>
              <a:gdLst/>
              <a:ahLst/>
              <a:cxnLst/>
              <a:rect l="l" t="t" r="r" b="b"/>
              <a:pathLst>
                <a:path w="8842" h="14923" extrusionOk="0">
                  <a:moveTo>
                    <a:pt x="8376" y="582"/>
                  </a:moveTo>
                  <a:lnTo>
                    <a:pt x="8376" y="9719"/>
                  </a:lnTo>
                  <a:lnTo>
                    <a:pt x="466" y="14288"/>
                  </a:lnTo>
                  <a:lnTo>
                    <a:pt x="466" y="5151"/>
                  </a:lnTo>
                  <a:lnTo>
                    <a:pt x="8376" y="582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43" y="4897"/>
                    <a:pt x="1" y="4939"/>
                    <a:pt x="43" y="5024"/>
                  </a:cubicBezTo>
                  <a:lnTo>
                    <a:pt x="43" y="14711"/>
                  </a:lnTo>
                  <a:cubicBezTo>
                    <a:pt x="43" y="14796"/>
                    <a:pt x="85" y="14880"/>
                    <a:pt x="128" y="14923"/>
                  </a:cubicBezTo>
                  <a:lnTo>
                    <a:pt x="254" y="14923"/>
                  </a:lnTo>
                  <a:cubicBezTo>
                    <a:pt x="297" y="14880"/>
                    <a:pt x="339" y="14880"/>
                    <a:pt x="381" y="14880"/>
                  </a:cubicBezTo>
                  <a:lnTo>
                    <a:pt x="8715" y="10058"/>
                  </a:lnTo>
                  <a:cubicBezTo>
                    <a:pt x="8799" y="10016"/>
                    <a:pt x="8842" y="9931"/>
                    <a:pt x="8842" y="9846"/>
                  </a:cubicBezTo>
                  <a:lnTo>
                    <a:pt x="8842" y="202"/>
                  </a:lnTo>
                  <a:cubicBezTo>
                    <a:pt x="8799" y="117"/>
                    <a:pt x="8757" y="75"/>
                    <a:pt x="8715" y="32"/>
                  </a:cubicBez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50"/>
            <p:cNvSpPr/>
            <p:nvPr/>
          </p:nvSpPr>
          <p:spPr>
            <a:xfrm flipH="1">
              <a:off x="5887350" y="0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66" y="582"/>
                  </a:moveTo>
                  <a:lnTo>
                    <a:pt x="8376" y="5151"/>
                  </a:lnTo>
                  <a:lnTo>
                    <a:pt x="8376" y="14288"/>
                  </a:lnTo>
                  <a:lnTo>
                    <a:pt x="466" y="9719"/>
                  </a:lnTo>
                  <a:lnTo>
                    <a:pt x="466" y="582"/>
                  </a:lnTo>
                  <a:close/>
                  <a:moveTo>
                    <a:pt x="217" y="1"/>
                  </a:moveTo>
                  <a:cubicBezTo>
                    <a:pt x="180" y="1"/>
                    <a:pt x="148" y="11"/>
                    <a:pt x="127" y="32"/>
                  </a:cubicBezTo>
                  <a:cubicBezTo>
                    <a:pt x="43" y="75"/>
                    <a:pt x="0" y="117"/>
                    <a:pt x="0" y="202"/>
                  </a:cubicBezTo>
                  <a:lnTo>
                    <a:pt x="0" y="9889"/>
                  </a:lnTo>
                  <a:cubicBezTo>
                    <a:pt x="0" y="9973"/>
                    <a:pt x="43" y="10016"/>
                    <a:pt x="127" y="10058"/>
                  </a:cubicBezTo>
                  <a:lnTo>
                    <a:pt x="8461" y="14923"/>
                  </a:lnTo>
                  <a:lnTo>
                    <a:pt x="8588" y="14923"/>
                  </a:lnTo>
                  <a:cubicBezTo>
                    <a:pt x="8630" y="14880"/>
                    <a:pt x="8672" y="14880"/>
                    <a:pt x="8672" y="14880"/>
                  </a:cubicBezTo>
                  <a:cubicBezTo>
                    <a:pt x="8757" y="14838"/>
                    <a:pt x="8799" y="14753"/>
                    <a:pt x="8799" y="14669"/>
                  </a:cubicBezTo>
                  <a:lnTo>
                    <a:pt x="8799" y="5024"/>
                  </a:lnTo>
                  <a:cubicBezTo>
                    <a:pt x="8799" y="4939"/>
                    <a:pt x="8757" y="4897"/>
                    <a:pt x="8672" y="4855"/>
                  </a:cubicBezTo>
                  <a:lnTo>
                    <a:pt x="339" y="32"/>
                  </a:lnTo>
                  <a:cubicBezTo>
                    <a:pt x="297" y="11"/>
                    <a:pt x="254" y="1"/>
                    <a:pt x="217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50"/>
            <p:cNvSpPr/>
            <p:nvPr/>
          </p:nvSpPr>
          <p:spPr>
            <a:xfrm flipH="1">
              <a:off x="5892650" y="24615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5"/>
                  </a:moveTo>
                  <a:lnTo>
                    <a:pt x="0" y="4823"/>
                  </a:lnTo>
                  <a:lnTo>
                    <a:pt x="8334" y="0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0"/>
            <p:cNvSpPr/>
            <p:nvPr/>
          </p:nvSpPr>
          <p:spPr>
            <a:xfrm flipH="1">
              <a:off x="5887350" y="241125"/>
              <a:ext cx="428350" cy="252500"/>
            </a:xfrm>
            <a:custGeom>
              <a:avLst/>
              <a:gdLst/>
              <a:ahLst/>
              <a:cxnLst/>
              <a:rect l="l" t="t" r="r" b="b"/>
              <a:pathLst>
                <a:path w="17134" h="10100" extrusionOk="0">
                  <a:moveTo>
                    <a:pt x="8546" y="455"/>
                  </a:moveTo>
                  <a:lnTo>
                    <a:pt x="16499" y="5024"/>
                  </a:lnTo>
                  <a:lnTo>
                    <a:pt x="8546" y="9592"/>
                  </a:lnTo>
                  <a:lnTo>
                    <a:pt x="635" y="5024"/>
                  </a:lnTo>
                  <a:lnTo>
                    <a:pt x="8546" y="455"/>
                  </a:lnTo>
                  <a:close/>
                  <a:moveTo>
                    <a:pt x="8551" y="0"/>
                  </a:moveTo>
                  <a:cubicBezTo>
                    <a:pt x="8514" y="0"/>
                    <a:pt x="8482" y="11"/>
                    <a:pt x="8461" y="32"/>
                  </a:cubicBezTo>
                  <a:lnTo>
                    <a:pt x="86" y="4855"/>
                  </a:lnTo>
                  <a:cubicBezTo>
                    <a:pt x="43" y="4897"/>
                    <a:pt x="1" y="4939"/>
                    <a:pt x="1" y="5024"/>
                  </a:cubicBezTo>
                  <a:cubicBezTo>
                    <a:pt x="1" y="5108"/>
                    <a:pt x="43" y="5193"/>
                    <a:pt x="86" y="5235"/>
                  </a:cubicBezTo>
                  <a:lnTo>
                    <a:pt x="8461" y="10058"/>
                  </a:lnTo>
                  <a:cubicBezTo>
                    <a:pt x="8461" y="10058"/>
                    <a:pt x="8504" y="10100"/>
                    <a:pt x="8546" y="10100"/>
                  </a:cubicBezTo>
                  <a:cubicBezTo>
                    <a:pt x="8588" y="10100"/>
                    <a:pt x="8631" y="10058"/>
                    <a:pt x="8673" y="10058"/>
                  </a:cubicBezTo>
                  <a:lnTo>
                    <a:pt x="17006" y="5235"/>
                  </a:lnTo>
                  <a:cubicBezTo>
                    <a:pt x="17091" y="5193"/>
                    <a:pt x="17133" y="5108"/>
                    <a:pt x="17133" y="5024"/>
                  </a:cubicBezTo>
                  <a:cubicBezTo>
                    <a:pt x="17133" y="4939"/>
                    <a:pt x="17091" y="4897"/>
                    <a:pt x="17006" y="4855"/>
                  </a:cubicBezTo>
                  <a:lnTo>
                    <a:pt x="8673" y="32"/>
                  </a:lnTo>
                  <a:cubicBezTo>
                    <a:pt x="8631" y="11"/>
                    <a:pt x="8588" y="0"/>
                    <a:pt x="8551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0"/>
            <p:cNvSpPr/>
            <p:nvPr/>
          </p:nvSpPr>
          <p:spPr>
            <a:xfrm flipH="1">
              <a:off x="6310375" y="430150"/>
              <a:ext cx="209425" cy="241150"/>
            </a:xfrm>
            <a:custGeom>
              <a:avLst/>
              <a:gdLst/>
              <a:ahLst/>
              <a:cxnLst/>
              <a:rect l="l" t="t" r="r" b="b"/>
              <a:pathLst>
                <a:path w="8377" h="9646" extrusionOk="0">
                  <a:moveTo>
                    <a:pt x="1" y="1"/>
                  </a:moveTo>
                  <a:lnTo>
                    <a:pt x="1" y="9646"/>
                  </a:lnTo>
                  <a:lnTo>
                    <a:pt x="8376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0"/>
            <p:cNvSpPr/>
            <p:nvPr/>
          </p:nvSpPr>
          <p:spPr>
            <a:xfrm flipH="1">
              <a:off x="6304025" y="424075"/>
              <a:ext cx="221050" cy="252525"/>
            </a:xfrm>
            <a:custGeom>
              <a:avLst/>
              <a:gdLst/>
              <a:ahLst/>
              <a:cxnLst/>
              <a:rect l="l" t="t" r="r" b="b"/>
              <a:pathLst>
                <a:path w="8842" h="10101" extrusionOk="0">
                  <a:moveTo>
                    <a:pt x="465" y="625"/>
                  </a:moveTo>
                  <a:lnTo>
                    <a:pt x="8164" y="5066"/>
                  </a:lnTo>
                  <a:lnTo>
                    <a:pt x="465" y="9508"/>
                  </a:lnTo>
                  <a:lnTo>
                    <a:pt x="465" y="625"/>
                  </a:lnTo>
                  <a:close/>
                  <a:moveTo>
                    <a:pt x="217" y="1"/>
                  </a:moveTo>
                  <a:cubicBezTo>
                    <a:pt x="180" y="1"/>
                    <a:pt x="148" y="11"/>
                    <a:pt x="127" y="32"/>
                  </a:cubicBezTo>
                  <a:cubicBezTo>
                    <a:pt x="42" y="75"/>
                    <a:pt x="0" y="159"/>
                    <a:pt x="0" y="244"/>
                  </a:cubicBezTo>
                  <a:lnTo>
                    <a:pt x="0" y="9889"/>
                  </a:lnTo>
                  <a:cubicBezTo>
                    <a:pt x="0" y="9973"/>
                    <a:pt x="42" y="10058"/>
                    <a:pt x="127" y="10100"/>
                  </a:cubicBezTo>
                  <a:lnTo>
                    <a:pt x="339" y="10100"/>
                  </a:lnTo>
                  <a:lnTo>
                    <a:pt x="8714" y="5235"/>
                  </a:lnTo>
                  <a:cubicBezTo>
                    <a:pt x="8841" y="5151"/>
                    <a:pt x="8841" y="4939"/>
                    <a:pt x="8714" y="4855"/>
                  </a:cubicBezTo>
                  <a:lnTo>
                    <a:pt x="339" y="32"/>
                  </a:lnTo>
                  <a:cubicBezTo>
                    <a:pt x="296" y="11"/>
                    <a:pt x="254" y="1"/>
                    <a:pt x="217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0"/>
            <p:cNvSpPr/>
            <p:nvPr/>
          </p:nvSpPr>
          <p:spPr>
            <a:xfrm flipH="1">
              <a:off x="6310375" y="1635775"/>
              <a:ext cx="417750" cy="241125"/>
            </a:xfrm>
            <a:custGeom>
              <a:avLst/>
              <a:gdLst/>
              <a:ahLst/>
              <a:cxnLst/>
              <a:rect l="l" t="t" r="r" b="b"/>
              <a:pathLst>
                <a:path w="16710" h="9645" extrusionOk="0">
                  <a:moveTo>
                    <a:pt x="16709" y="4822"/>
                  </a:moveTo>
                  <a:lnTo>
                    <a:pt x="8334" y="9645"/>
                  </a:lnTo>
                  <a:lnTo>
                    <a:pt x="0" y="4822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0"/>
            <p:cNvSpPr/>
            <p:nvPr/>
          </p:nvSpPr>
          <p:spPr>
            <a:xfrm flipH="1">
              <a:off x="6519775" y="12740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0" y="4823"/>
                  </a:moveTo>
                  <a:lnTo>
                    <a:pt x="8376" y="1"/>
                  </a:lnTo>
                  <a:lnTo>
                    <a:pt x="16710" y="4823"/>
                  </a:lnTo>
                  <a:lnTo>
                    <a:pt x="8376" y="9646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50"/>
            <p:cNvSpPr/>
            <p:nvPr/>
          </p:nvSpPr>
          <p:spPr>
            <a:xfrm flipH="1">
              <a:off x="6512375" y="1269050"/>
              <a:ext cx="431500" cy="251475"/>
            </a:xfrm>
            <a:custGeom>
              <a:avLst/>
              <a:gdLst/>
              <a:ahLst/>
              <a:cxnLst/>
              <a:rect l="l" t="t" r="r" b="b"/>
              <a:pathLst>
                <a:path w="17260" h="10059" extrusionOk="0">
                  <a:moveTo>
                    <a:pt x="8630" y="456"/>
                  </a:moveTo>
                  <a:lnTo>
                    <a:pt x="16541" y="5024"/>
                  </a:lnTo>
                  <a:lnTo>
                    <a:pt x="8630" y="9593"/>
                  </a:lnTo>
                  <a:lnTo>
                    <a:pt x="677" y="5024"/>
                  </a:lnTo>
                  <a:lnTo>
                    <a:pt x="8630" y="456"/>
                  </a:lnTo>
                  <a:close/>
                  <a:moveTo>
                    <a:pt x="8635" y="1"/>
                  </a:moveTo>
                  <a:cubicBezTo>
                    <a:pt x="8598" y="1"/>
                    <a:pt x="8567" y="11"/>
                    <a:pt x="8546" y="33"/>
                  </a:cubicBezTo>
                  <a:lnTo>
                    <a:pt x="170" y="4855"/>
                  </a:lnTo>
                  <a:cubicBezTo>
                    <a:pt x="1" y="4940"/>
                    <a:pt x="1" y="5151"/>
                    <a:pt x="170" y="5236"/>
                  </a:cubicBezTo>
                  <a:lnTo>
                    <a:pt x="8503" y="10058"/>
                  </a:lnTo>
                  <a:lnTo>
                    <a:pt x="8757" y="10058"/>
                  </a:lnTo>
                  <a:lnTo>
                    <a:pt x="17091" y="5236"/>
                  </a:lnTo>
                  <a:cubicBezTo>
                    <a:pt x="17260" y="5151"/>
                    <a:pt x="17260" y="4940"/>
                    <a:pt x="17091" y="4855"/>
                  </a:cubicBezTo>
                  <a:lnTo>
                    <a:pt x="8757" y="33"/>
                  </a:lnTo>
                  <a:cubicBezTo>
                    <a:pt x="8715" y="11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0"/>
            <p:cNvSpPr/>
            <p:nvPr/>
          </p:nvSpPr>
          <p:spPr>
            <a:xfrm flipH="1">
              <a:off x="7145850" y="281492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" y="4823"/>
                  </a:moveTo>
                  <a:lnTo>
                    <a:pt x="8334" y="1"/>
                  </a:lnTo>
                  <a:lnTo>
                    <a:pt x="16710" y="4823"/>
                  </a:lnTo>
                  <a:lnTo>
                    <a:pt x="8334" y="9645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50"/>
            <p:cNvSpPr/>
            <p:nvPr/>
          </p:nvSpPr>
          <p:spPr>
            <a:xfrm flipH="1">
              <a:off x="7139500" y="3051025"/>
              <a:ext cx="431500" cy="252525"/>
            </a:xfrm>
            <a:custGeom>
              <a:avLst/>
              <a:gdLst/>
              <a:ahLst/>
              <a:cxnLst/>
              <a:rect l="l" t="t" r="r" b="b"/>
              <a:pathLst>
                <a:path w="17260" h="10101" extrusionOk="0">
                  <a:moveTo>
                    <a:pt x="8630" y="455"/>
                  </a:moveTo>
                  <a:lnTo>
                    <a:pt x="16583" y="5024"/>
                  </a:lnTo>
                  <a:lnTo>
                    <a:pt x="8630" y="9593"/>
                  </a:lnTo>
                  <a:lnTo>
                    <a:pt x="720" y="5024"/>
                  </a:lnTo>
                  <a:lnTo>
                    <a:pt x="8630" y="455"/>
                  </a:lnTo>
                  <a:close/>
                  <a:moveTo>
                    <a:pt x="8635" y="1"/>
                  </a:moveTo>
                  <a:cubicBezTo>
                    <a:pt x="8598" y="1"/>
                    <a:pt x="8567" y="11"/>
                    <a:pt x="8545" y="32"/>
                  </a:cubicBezTo>
                  <a:lnTo>
                    <a:pt x="170" y="4855"/>
                  </a:lnTo>
                  <a:cubicBezTo>
                    <a:pt x="0" y="4939"/>
                    <a:pt x="0" y="5151"/>
                    <a:pt x="170" y="5235"/>
                  </a:cubicBezTo>
                  <a:lnTo>
                    <a:pt x="8545" y="10058"/>
                  </a:lnTo>
                  <a:cubicBezTo>
                    <a:pt x="8545" y="10058"/>
                    <a:pt x="8588" y="10058"/>
                    <a:pt x="8630" y="10100"/>
                  </a:cubicBezTo>
                  <a:cubicBezTo>
                    <a:pt x="8672" y="10100"/>
                    <a:pt x="8715" y="10058"/>
                    <a:pt x="8757" y="10058"/>
                  </a:cubicBezTo>
                  <a:lnTo>
                    <a:pt x="17090" y="5235"/>
                  </a:lnTo>
                  <a:cubicBezTo>
                    <a:pt x="17260" y="5151"/>
                    <a:pt x="17260" y="4939"/>
                    <a:pt x="17090" y="4855"/>
                  </a:cubicBezTo>
                  <a:lnTo>
                    <a:pt x="8757" y="32"/>
                  </a:lnTo>
                  <a:cubicBezTo>
                    <a:pt x="8715" y="11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50"/>
            <p:cNvSpPr/>
            <p:nvPr/>
          </p:nvSpPr>
          <p:spPr>
            <a:xfrm flipH="1">
              <a:off x="6728100" y="2814925"/>
              <a:ext cx="417775" cy="482275"/>
            </a:xfrm>
            <a:custGeom>
              <a:avLst/>
              <a:gdLst/>
              <a:ahLst/>
              <a:cxnLst/>
              <a:rect l="l" t="t" r="r" b="b"/>
              <a:pathLst>
                <a:path w="16711" h="19291" extrusionOk="0">
                  <a:moveTo>
                    <a:pt x="16710" y="4823"/>
                  </a:moveTo>
                  <a:lnTo>
                    <a:pt x="16710" y="14468"/>
                  </a:lnTo>
                  <a:lnTo>
                    <a:pt x="8334" y="19290"/>
                  </a:lnTo>
                  <a:lnTo>
                    <a:pt x="1" y="14468"/>
                  </a:lnTo>
                  <a:lnTo>
                    <a:pt x="1" y="48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0"/>
            <p:cNvSpPr/>
            <p:nvPr/>
          </p:nvSpPr>
          <p:spPr>
            <a:xfrm flipH="1">
              <a:off x="6722825" y="2809900"/>
              <a:ext cx="429375" cy="493650"/>
            </a:xfrm>
            <a:custGeom>
              <a:avLst/>
              <a:gdLst/>
              <a:ahLst/>
              <a:cxnLst/>
              <a:rect l="l" t="t" r="r" b="b"/>
              <a:pathLst>
                <a:path w="17175" h="19746" extrusionOk="0">
                  <a:moveTo>
                    <a:pt x="8587" y="455"/>
                  </a:moveTo>
                  <a:lnTo>
                    <a:pt x="16752" y="5151"/>
                  </a:lnTo>
                  <a:lnTo>
                    <a:pt x="16752" y="14542"/>
                  </a:lnTo>
                  <a:lnTo>
                    <a:pt x="8587" y="19238"/>
                  </a:lnTo>
                  <a:lnTo>
                    <a:pt x="465" y="14542"/>
                  </a:lnTo>
                  <a:lnTo>
                    <a:pt x="465" y="5151"/>
                  </a:lnTo>
                  <a:lnTo>
                    <a:pt x="8587" y="455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7" y="4855"/>
                  </a:lnTo>
                  <a:cubicBezTo>
                    <a:pt x="42" y="4897"/>
                    <a:pt x="0" y="4939"/>
                    <a:pt x="0" y="5024"/>
                  </a:cubicBezTo>
                  <a:lnTo>
                    <a:pt x="0" y="14669"/>
                  </a:lnTo>
                  <a:cubicBezTo>
                    <a:pt x="0" y="14754"/>
                    <a:pt x="42" y="14838"/>
                    <a:pt x="127" y="14880"/>
                  </a:cubicBezTo>
                  <a:lnTo>
                    <a:pt x="8503" y="19703"/>
                  </a:lnTo>
                  <a:cubicBezTo>
                    <a:pt x="8503" y="19703"/>
                    <a:pt x="8545" y="19703"/>
                    <a:pt x="8587" y="19745"/>
                  </a:cubicBezTo>
                  <a:cubicBezTo>
                    <a:pt x="8630" y="19745"/>
                    <a:pt x="8672" y="19703"/>
                    <a:pt x="8714" y="19703"/>
                  </a:cubicBezTo>
                  <a:lnTo>
                    <a:pt x="17048" y="14880"/>
                  </a:lnTo>
                  <a:cubicBezTo>
                    <a:pt x="17132" y="14838"/>
                    <a:pt x="17175" y="14754"/>
                    <a:pt x="17175" y="14669"/>
                  </a:cubicBezTo>
                  <a:lnTo>
                    <a:pt x="17175" y="5024"/>
                  </a:lnTo>
                  <a:cubicBezTo>
                    <a:pt x="17175" y="4939"/>
                    <a:pt x="17132" y="4897"/>
                    <a:pt x="17048" y="4855"/>
                  </a:cubicBezTo>
                  <a:lnTo>
                    <a:pt x="8714" y="32"/>
                  </a:lnTo>
                  <a:cubicBezTo>
                    <a:pt x="8672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50"/>
            <p:cNvSpPr/>
            <p:nvPr/>
          </p:nvSpPr>
          <p:spPr>
            <a:xfrm flipH="1">
              <a:off x="6722825" y="2327675"/>
              <a:ext cx="429375" cy="492575"/>
            </a:xfrm>
            <a:custGeom>
              <a:avLst/>
              <a:gdLst/>
              <a:ahLst/>
              <a:cxnLst/>
              <a:rect l="l" t="t" r="r" b="b"/>
              <a:pathLst>
                <a:path w="17175" h="19703" extrusionOk="0">
                  <a:moveTo>
                    <a:pt x="8587" y="455"/>
                  </a:moveTo>
                  <a:lnTo>
                    <a:pt x="16752" y="5150"/>
                  </a:lnTo>
                  <a:lnTo>
                    <a:pt x="16752" y="14541"/>
                  </a:lnTo>
                  <a:lnTo>
                    <a:pt x="8587" y="19237"/>
                  </a:lnTo>
                  <a:lnTo>
                    <a:pt x="465" y="14541"/>
                  </a:lnTo>
                  <a:lnTo>
                    <a:pt x="465" y="5150"/>
                  </a:lnTo>
                  <a:lnTo>
                    <a:pt x="8587" y="455"/>
                  </a:lnTo>
                  <a:close/>
                  <a:moveTo>
                    <a:pt x="8593" y="0"/>
                  </a:moveTo>
                  <a:cubicBezTo>
                    <a:pt x="8556" y="0"/>
                    <a:pt x="8524" y="11"/>
                    <a:pt x="8503" y="32"/>
                  </a:cubicBezTo>
                  <a:lnTo>
                    <a:pt x="127" y="4854"/>
                  </a:lnTo>
                  <a:cubicBezTo>
                    <a:pt x="42" y="4854"/>
                    <a:pt x="0" y="4939"/>
                    <a:pt x="0" y="5023"/>
                  </a:cubicBezTo>
                  <a:lnTo>
                    <a:pt x="0" y="14668"/>
                  </a:lnTo>
                  <a:cubicBezTo>
                    <a:pt x="0" y="14753"/>
                    <a:pt x="42" y="14837"/>
                    <a:pt x="127" y="14880"/>
                  </a:cubicBezTo>
                  <a:lnTo>
                    <a:pt x="8503" y="19702"/>
                  </a:lnTo>
                  <a:lnTo>
                    <a:pt x="8714" y="19702"/>
                  </a:lnTo>
                  <a:lnTo>
                    <a:pt x="17048" y="14880"/>
                  </a:lnTo>
                  <a:cubicBezTo>
                    <a:pt x="17132" y="14837"/>
                    <a:pt x="17175" y="14753"/>
                    <a:pt x="17175" y="14668"/>
                  </a:cubicBezTo>
                  <a:lnTo>
                    <a:pt x="17175" y="5023"/>
                  </a:lnTo>
                  <a:cubicBezTo>
                    <a:pt x="17175" y="4939"/>
                    <a:pt x="17132" y="4854"/>
                    <a:pt x="17048" y="4854"/>
                  </a:cubicBezTo>
                  <a:lnTo>
                    <a:pt x="8714" y="32"/>
                  </a:lnTo>
                  <a:cubicBezTo>
                    <a:pt x="8672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50"/>
            <p:cNvSpPr/>
            <p:nvPr/>
          </p:nvSpPr>
          <p:spPr>
            <a:xfrm flipH="1">
              <a:off x="7145850" y="3116325"/>
              <a:ext cx="417750" cy="482275"/>
            </a:xfrm>
            <a:custGeom>
              <a:avLst/>
              <a:gdLst/>
              <a:ahLst/>
              <a:cxnLst/>
              <a:rect l="l" t="t" r="r" b="b"/>
              <a:pathLst>
                <a:path w="16710" h="19291" extrusionOk="0">
                  <a:moveTo>
                    <a:pt x="16710" y="4823"/>
                  </a:moveTo>
                  <a:lnTo>
                    <a:pt x="16710" y="14468"/>
                  </a:lnTo>
                  <a:lnTo>
                    <a:pt x="8334" y="19290"/>
                  </a:lnTo>
                  <a:lnTo>
                    <a:pt x="1" y="14468"/>
                  </a:lnTo>
                  <a:lnTo>
                    <a:pt x="1" y="48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50"/>
            <p:cNvSpPr/>
            <p:nvPr/>
          </p:nvSpPr>
          <p:spPr>
            <a:xfrm flipH="1">
              <a:off x="7140550" y="3111050"/>
              <a:ext cx="429400" cy="492825"/>
            </a:xfrm>
            <a:custGeom>
              <a:avLst/>
              <a:gdLst/>
              <a:ahLst/>
              <a:cxnLst/>
              <a:rect l="l" t="t" r="r" b="b"/>
              <a:pathLst>
                <a:path w="17176" h="19713" extrusionOk="0">
                  <a:moveTo>
                    <a:pt x="8588" y="466"/>
                  </a:moveTo>
                  <a:lnTo>
                    <a:pt x="16710" y="5161"/>
                  </a:lnTo>
                  <a:lnTo>
                    <a:pt x="16710" y="14552"/>
                  </a:lnTo>
                  <a:lnTo>
                    <a:pt x="8588" y="19248"/>
                  </a:lnTo>
                  <a:lnTo>
                    <a:pt x="466" y="14552"/>
                  </a:lnTo>
                  <a:lnTo>
                    <a:pt x="466" y="5161"/>
                  </a:lnTo>
                  <a:lnTo>
                    <a:pt x="8588" y="466"/>
                  </a:lnTo>
                  <a:close/>
                  <a:moveTo>
                    <a:pt x="8503" y="0"/>
                  </a:moveTo>
                  <a:lnTo>
                    <a:pt x="128" y="4865"/>
                  </a:lnTo>
                  <a:cubicBezTo>
                    <a:pt x="43" y="4865"/>
                    <a:pt x="1" y="4950"/>
                    <a:pt x="1" y="5034"/>
                  </a:cubicBezTo>
                  <a:lnTo>
                    <a:pt x="1" y="14679"/>
                  </a:lnTo>
                  <a:cubicBezTo>
                    <a:pt x="1" y="14764"/>
                    <a:pt x="43" y="14848"/>
                    <a:pt x="128" y="14890"/>
                  </a:cubicBezTo>
                  <a:lnTo>
                    <a:pt x="8503" y="19713"/>
                  </a:lnTo>
                  <a:lnTo>
                    <a:pt x="8715" y="19713"/>
                  </a:lnTo>
                  <a:lnTo>
                    <a:pt x="17048" y="14890"/>
                  </a:lnTo>
                  <a:cubicBezTo>
                    <a:pt x="17133" y="14848"/>
                    <a:pt x="17175" y="14764"/>
                    <a:pt x="17175" y="14679"/>
                  </a:cubicBezTo>
                  <a:lnTo>
                    <a:pt x="17175" y="5034"/>
                  </a:lnTo>
                  <a:cubicBezTo>
                    <a:pt x="17175" y="4950"/>
                    <a:pt x="17133" y="4865"/>
                    <a:pt x="17048" y="4865"/>
                  </a:cubicBezTo>
                  <a:lnTo>
                    <a:pt x="8715" y="0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0"/>
            <p:cNvSpPr/>
            <p:nvPr/>
          </p:nvSpPr>
          <p:spPr>
            <a:xfrm flipH="1">
              <a:off x="6519775" y="269437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9645"/>
                  </a:moveTo>
                  <a:lnTo>
                    <a:pt x="0" y="4823"/>
                  </a:lnTo>
                  <a:lnTo>
                    <a:pt x="8376" y="0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0"/>
            <p:cNvSpPr/>
            <p:nvPr/>
          </p:nvSpPr>
          <p:spPr>
            <a:xfrm flipH="1">
              <a:off x="6512375" y="2689350"/>
              <a:ext cx="431500" cy="251450"/>
            </a:xfrm>
            <a:custGeom>
              <a:avLst/>
              <a:gdLst/>
              <a:ahLst/>
              <a:cxnLst/>
              <a:rect l="l" t="t" r="r" b="b"/>
              <a:pathLst>
                <a:path w="17260" h="10058" extrusionOk="0">
                  <a:moveTo>
                    <a:pt x="8630" y="455"/>
                  </a:moveTo>
                  <a:lnTo>
                    <a:pt x="16541" y="5024"/>
                  </a:lnTo>
                  <a:lnTo>
                    <a:pt x="8630" y="9592"/>
                  </a:lnTo>
                  <a:lnTo>
                    <a:pt x="677" y="5024"/>
                  </a:lnTo>
                  <a:lnTo>
                    <a:pt x="8630" y="455"/>
                  </a:lnTo>
                  <a:close/>
                  <a:moveTo>
                    <a:pt x="8635" y="0"/>
                  </a:moveTo>
                  <a:cubicBezTo>
                    <a:pt x="8598" y="0"/>
                    <a:pt x="8567" y="11"/>
                    <a:pt x="8546" y="32"/>
                  </a:cubicBezTo>
                  <a:lnTo>
                    <a:pt x="170" y="4854"/>
                  </a:lnTo>
                  <a:cubicBezTo>
                    <a:pt x="1" y="4939"/>
                    <a:pt x="1" y="5151"/>
                    <a:pt x="170" y="5235"/>
                  </a:cubicBezTo>
                  <a:lnTo>
                    <a:pt x="8503" y="10058"/>
                  </a:lnTo>
                  <a:lnTo>
                    <a:pt x="8757" y="10058"/>
                  </a:lnTo>
                  <a:lnTo>
                    <a:pt x="17091" y="5235"/>
                  </a:lnTo>
                  <a:cubicBezTo>
                    <a:pt x="17260" y="5151"/>
                    <a:pt x="17260" y="4939"/>
                    <a:pt x="17091" y="4854"/>
                  </a:cubicBezTo>
                  <a:lnTo>
                    <a:pt x="8757" y="32"/>
                  </a:lnTo>
                  <a:cubicBezTo>
                    <a:pt x="8715" y="11"/>
                    <a:pt x="8672" y="0"/>
                    <a:pt x="8635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50"/>
            <p:cNvSpPr/>
            <p:nvPr/>
          </p:nvSpPr>
          <p:spPr>
            <a:xfrm flipH="1">
              <a:off x="6519775" y="245325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9645"/>
                  </a:moveTo>
                  <a:lnTo>
                    <a:pt x="0" y="4823"/>
                  </a:lnTo>
                  <a:lnTo>
                    <a:pt x="8376" y="0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50"/>
            <p:cNvSpPr/>
            <p:nvPr/>
          </p:nvSpPr>
          <p:spPr>
            <a:xfrm flipH="1">
              <a:off x="6513425" y="2448225"/>
              <a:ext cx="429400" cy="251450"/>
            </a:xfrm>
            <a:custGeom>
              <a:avLst/>
              <a:gdLst/>
              <a:ahLst/>
              <a:cxnLst/>
              <a:rect l="l" t="t" r="r" b="b"/>
              <a:pathLst>
                <a:path w="17176" h="10058" extrusionOk="0">
                  <a:moveTo>
                    <a:pt x="8588" y="455"/>
                  </a:moveTo>
                  <a:lnTo>
                    <a:pt x="16499" y="5024"/>
                  </a:lnTo>
                  <a:lnTo>
                    <a:pt x="8588" y="9592"/>
                  </a:lnTo>
                  <a:lnTo>
                    <a:pt x="635" y="5024"/>
                  </a:lnTo>
                  <a:lnTo>
                    <a:pt x="8588" y="455"/>
                  </a:lnTo>
                  <a:close/>
                  <a:moveTo>
                    <a:pt x="8593" y="0"/>
                  </a:moveTo>
                  <a:cubicBezTo>
                    <a:pt x="8556" y="0"/>
                    <a:pt x="8525" y="11"/>
                    <a:pt x="8504" y="32"/>
                  </a:cubicBezTo>
                  <a:lnTo>
                    <a:pt x="128" y="4812"/>
                  </a:lnTo>
                  <a:cubicBezTo>
                    <a:pt x="43" y="4897"/>
                    <a:pt x="1" y="4939"/>
                    <a:pt x="1" y="5024"/>
                  </a:cubicBezTo>
                  <a:cubicBezTo>
                    <a:pt x="1" y="5108"/>
                    <a:pt x="43" y="5193"/>
                    <a:pt x="128" y="5235"/>
                  </a:cubicBezTo>
                  <a:lnTo>
                    <a:pt x="8461" y="10058"/>
                  </a:lnTo>
                  <a:lnTo>
                    <a:pt x="8715" y="10058"/>
                  </a:lnTo>
                  <a:lnTo>
                    <a:pt x="17049" y="5235"/>
                  </a:lnTo>
                  <a:cubicBezTo>
                    <a:pt x="17133" y="5193"/>
                    <a:pt x="17175" y="5108"/>
                    <a:pt x="17175" y="5024"/>
                  </a:cubicBezTo>
                  <a:cubicBezTo>
                    <a:pt x="17175" y="4939"/>
                    <a:pt x="17133" y="4855"/>
                    <a:pt x="17049" y="4855"/>
                  </a:cubicBezTo>
                  <a:lnTo>
                    <a:pt x="8715" y="32"/>
                  </a:lnTo>
                  <a:cubicBezTo>
                    <a:pt x="8673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50"/>
            <p:cNvSpPr/>
            <p:nvPr/>
          </p:nvSpPr>
          <p:spPr>
            <a:xfrm flipH="1">
              <a:off x="6722825" y="2448225"/>
              <a:ext cx="220000" cy="372025"/>
            </a:xfrm>
            <a:custGeom>
              <a:avLst/>
              <a:gdLst/>
              <a:ahLst/>
              <a:cxnLst/>
              <a:rect l="l" t="t" r="r" b="b"/>
              <a:pathLst>
                <a:path w="8800" h="14881" extrusionOk="0">
                  <a:moveTo>
                    <a:pt x="8377" y="582"/>
                  </a:moveTo>
                  <a:lnTo>
                    <a:pt x="8377" y="9719"/>
                  </a:lnTo>
                  <a:lnTo>
                    <a:pt x="424" y="14288"/>
                  </a:lnTo>
                  <a:lnTo>
                    <a:pt x="424" y="5151"/>
                  </a:lnTo>
                  <a:lnTo>
                    <a:pt x="8377" y="582"/>
                  </a:lnTo>
                  <a:close/>
                  <a:moveTo>
                    <a:pt x="8593" y="0"/>
                  </a:moveTo>
                  <a:cubicBezTo>
                    <a:pt x="8556" y="0"/>
                    <a:pt x="8525" y="11"/>
                    <a:pt x="8504" y="32"/>
                  </a:cubicBezTo>
                  <a:lnTo>
                    <a:pt x="128" y="4855"/>
                  </a:lnTo>
                  <a:cubicBezTo>
                    <a:pt x="43" y="4897"/>
                    <a:pt x="1" y="4982"/>
                    <a:pt x="1" y="5066"/>
                  </a:cubicBezTo>
                  <a:lnTo>
                    <a:pt x="1" y="14669"/>
                  </a:lnTo>
                  <a:cubicBezTo>
                    <a:pt x="1" y="14796"/>
                    <a:pt x="85" y="14880"/>
                    <a:pt x="212" y="14880"/>
                  </a:cubicBezTo>
                  <a:lnTo>
                    <a:pt x="339" y="14880"/>
                  </a:lnTo>
                  <a:lnTo>
                    <a:pt x="8715" y="10058"/>
                  </a:lnTo>
                  <a:cubicBezTo>
                    <a:pt x="8757" y="10015"/>
                    <a:pt x="8800" y="9931"/>
                    <a:pt x="8800" y="9846"/>
                  </a:cubicBezTo>
                  <a:lnTo>
                    <a:pt x="8800" y="201"/>
                  </a:lnTo>
                  <a:cubicBezTo>
                    <a:pt x="8800" y="117"/>
                    <a:pt x="8757" y="32"/>
                    <a:pt x="8715" y="32"/>
                  </a:cubicBezTo>
                  <a:cubicBezTo>
                    <a:pt x="8673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50"/>
            <p:cNvSpPr/>
            <p:nvPr/>
          </p:nvSpPr>
          <p:spPr>
            <a:xfrm flipH="1">
              <a:off x="6513425" y="2448225"/>
              <a:ext cx="220000" cy="372025"/>
            </a:xfrm>
            <a:custGeom>
              <a:avLst/>
              <a:gdLst/>
              <a:ahLst/>
              <a:cxnLst/>
              <a:rect l="l" t="t" r="r" b="b"/>
              <a:pathLst>
                <a:path w="8800" h="14881" extrusionOk="0">
                  <a:moveTo>
                    <a:pt x="424" y="582"/>
                  </a:moveTo>
                  <a:lnTo>
                    <a:pt x="8376" y="5151"/>
                  </a:lnTo>
                  <a:lnTo>
                    <a:pt x="8376" y="14288"/>
                  </a:lnTo>
                  <a:lnTo>
                    <a:pt x="424" y="9719"/>
                  </a:lnTo>
                  <a:lnTo>
                    <a:pt x="424" y="582"/>
                  </a:lnTo>
                  <a:close/>
                  <a:moveTo>
                    <a:pt x="217" y="0"/>
                  </a:moveTo>
                  <a:cubicBezTo>
                    <a:pt x="180" y="0"/>
                    <a:pt x="149" y="11"/>
                    <a:pt x="128" y="32"/>
                  </a:cubicBezTo>
                  <a:cubicBezTo>
                    <a:pt x="43" y="32"/>
                    <a:pt x="1" y="117"/>
                    <a:pt x="1" y="201"/>
                  </a:cubicBezTo>
                  <a:lnTo>
                    <a:pt x="1" y="9846"/>
                  </a:lnTo>
                  <a:cubicBezTo>
                    <a:pt x="1" y="9931"/>
                    <a:pt x="43" y="10015"/>
                    <a:pt x="128" y="10058"/>
                  </a:cubicBezTo>
                  <a:lnTo>
                    <a:pt x="8461" y="14880"/>
                  </a:lnTo>
                  <a:lnTo>
                    <a:pt x="8673" y="14880"/>
                  </a:lnTo>
                  <a:cubicBezTo>
                    <a:pt x="8757" y="14838"/>
                    <a:pt x="8799" y="14753"/>
                    <a:pt x="8799" y="14669"/>
                  </a:cubicBezTo>
                  <a:lnTo>
                    <a:pt x="8799" y="5024"/>
                  </a:lnTo>
                  <a:cubicBezTo>
                    <a:pt x="8799" y="4939"/>
                    <a:pt x="8757" y="4855"/>
                    <a:pt x="8673" y="4855"/>
                  </a:cubicBezTo>
                  <a:lnTo>
                    <a:pt x="339" y="32"/>
                  </a:lnTo>
                  <a:cubicBezTo>
                    <a:pt x="297" y="11"/>
                    <a:pt x="254" y="0"/>
                    <a:pt x="217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0"/>
            <p:cNvSpPr/>
            <p:nvPr/>
          </p:nvSpPr>
          <p:spPr>
            <a:xfrm flipH="1">
              <a:off x="7145850" y="257380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6"/>
                  </a:moveTo>
                  <a:lnTo>
                    <a:pt x="1" y="4823"/>
                  </a:lnTo>
                  <a:lnTo>
                    <a:pt x="8334" y="1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0"/>
            <p:cNvSpPr/>
            <p:nvPr/>
          </p:nvSpPr>
          <p:spPr>
            <a:xfrm flipH="1">
              <a:off x="7139500" y="2568775"/>
              <a:ext cx="431500" cy="251475"/>
            </a:xfrm>
            <a:custGeom>
              <a:avLst/>
              <a:gdLst/>
              <a:ahLst/>
              <a:cxnLst/>
              <a:rect l="l" t="t" r="r" b="b"/>
              <a:pathLst>
                <a:path w="17260" h="10059" extrusionOk="0">
                  <a:moveTo>
                    <a:pt x="8630" y="456"/>
                  </a:moveTo>
                  <a:lnTo>
                    <a:pt x="16583" y="5024"/>
                  </a:lnTo>
                  <a:lnTo>
                    <a:pt x="8630" y="9593"/>
                  </a:lnTo>
                  <a:lnTo>
                    <a:pt x="720" y="5024"/>
                  </a:lnTo>
                  <a:lnTo>
                    <a:pt x="8630" y="456"/>
                  </a:lnTo>
                  <a:close/>
                  <a:moveTo>
                    <a:pt x="8635" y="1"/>
                  </a:moveTo>
                  <a:cubicBezTo>
                    <a:pt x="8598" y="1"/>
                    <a:pt x="8567" y="11"/>
                    <a:pt x="8545" y="33"/>
                  </a:cubicBezTo>
                  <a:lnTo>
                    <a:pt x="170" y="4855"/>
                  </a:lnTo>
                  <a:cubicBezTo>
                    <a:pt x="0" y="4940"/>
                    <a:pt x="0" y="5151"/>
                    <a:pt x="170" y="5236"/>
                  </a:cubicBezTo>
                  <a:lnTo>
                    <a:pt x="8545" y="10058"/>
                  </a:lnTo>
                  <a:lnTo>
                    <a:pt x="8757" y="10058"/>
                  </a:lnTo>
                  <a:lnTo>
                    <a:pt x="17090" y="5236"/>
                  </a:lnTo>
                  <a:cubicBezTo>
                    <a:pt x="17260" y="5151"/>
                    <a:pt x="17260" y="4940"/>
                    <a:pt x="17090" y="4855"/>
                  </a:cubicBezTo>
                  <a:lnTo>
                    <a:pt x="8757" y="33"/>
                  </a:lnTo>
                  <a:cubicBezTo>
                    <a:pt x="8715" y="11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0"/>
            <p:cNvSpPr/>
            <p:nvPr/>
          </p:nvSpPr>
          <p:spPr>
            <a:xfrm flipH="1">
              <a:off x="7348900" y="2327675"/>
              <a:ext cx="219975" cy="372000"/>
            </a:xfrm>
            <a:custGeom>
              <a:avLst/>
              <a:gdLst/>
              <a:ahLst/>
              <a:cxnLst/>
              <a:rect l="l" t="t" r="r" b="b"/>
              <a:pathLst>
                <a:path w="8799" h="14880" extrusionOk="0">
                  <a:moveTo>
                    <a:pt x="8376" y="582"/>
                  </a:moveTo>
                  <a:lnTo>
                    <a:pt x="8376" y="9719"/>
                  </a:lnTo>
                  <a:lnTo>
                    <a:pt x="423" y="14288"/>
                  </a:lnTo>
                  <a:lnTo>
                    <a:pt x="423" y="5150"/>
                  </a:lnTo>
                  <a:lnTo>
                    <a:pt x="8376" y="582"/>
                  </a:lnTo>
                  <a:close/>
                  <a:moveTo>
                    <a:pt x="8566" y="0"/>
                  </a:moveTo>
                  <a:cubicBezTo>
                    <a:pt x="8524" y="0"/>
                    <a:pt x="8482" y="11"/>
                    <a:pt x="8460" y="32"/>
                  </a:cubicBezTo>
                  <a:lnTo>
                    <a:pt x="85" y="4854"/>
                  </a:lnTo>
                  <a:cubicBezTo>
                    <a:pt x="42" y="4854"/>
                    <a:pt x="0" y="4939"/>
                    <a:pt x="0" y="5023"/>
                  </a:cubicBezTo>
                  <a:lnTo>
                    <a:pt x="0" y="14668"/>
                  </a:lnTo>
                  <a:cubicBezTo>
                    <a:pt x="0" y="14753"/>
                    <a:pt x="42" y="14837"/>
                    <a:pt x="85" y="14880"/>
                  </a:cubicBezTo>
                  <a:lnTo>
                    <a:pt x="338" y="14880"/>
                  </a:lnTo>
                  <a:lnTo>
                    <a:pt x="8672" y="10057"/>
                  </a:lnTo>
                  <a:cubicBezTo>
                    <a:pt x="8757" y="10015"/>
                    <a:pt x="8799" y="9930"/>
                    <a:pt x="8799" y="9888"/>
                  </a:cubicBezTo>
                  <a:lnTo>
                    <a:pt x="8799" y="201"/>
                  </a:lnTo>
                  <a:cubicBezTo>
                    <a:pt x="8799" y="116"/>
                    <a:pt x="8757" y="32"/>
                    <a:pt x="8672" y="32"/>
                  </a:cubicBezTo>
                  <a:cubicBezTo>
                    <a:pt x="8651" y="11"/>
                    <a:pt x="8608" y="0"/>
                    <a:pt x="8566" y="0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50"/>
            <p:cNvSpPr/>
            <p:nvPr/>
          </p:nvSpPr>
          <p:spPr>
            <a:xfrm flipH="1">
              <a:off x="7140550" y="2327675"/>
              <a:ext cx="220000" cy="372000"/>
            </a:xfrm>
            <a:custGeom>
              <a:avLst/>
              <a:gdLst/>
              <a:ahLst/>
              <a:cxnLst/>
              <a:rect l="l" t="t" r="r" b="b"/>
              <a:pathLst>
                <a:path w="8800" h="14880" extrusionOk="0">
                  <a:moveTo>
                    <a:pt x="424" y="582"/>
                  </a:moveTo>
                  <a:lnTo>
                    <a:pt x="8376" y="5150"/>
                  </a:lnTo>
                  <a:lnTo>
                    <a:pt x="8376" y="14288"/>
                  </a:lnTo>
                  <a:lnTo>
                    <a:pt x="424" y="9719"/>
                  </a:lnTo>
                  <a:lnTo>
                    <a:pt x="424" y="582"/>
                  </a:lnTo>
                  <a:close/>
                  <a:moveTo>
                    <a:pt x="217" y="0"/>
                  </a:moveTo>
                  <a:cubicBezTo>
                    <a:pt x="180" y="0"/>
                    <a:pt x="149" y="11"/>
                    <a:pt x="127" y="32"/>
                  </a:cubicBezTo>
                  <a:cubicBezTo>
                    <a:pt x="43" y="32"/>
                    <a:pt x="1" y="116"/>
                    <a:pt x="1" y="201"/>
                  </a:cubicBezTo>
                  <a:lnTo>
                    <a:pt x="1" y="9846"/>
                  </a:lnTo>
                  <a:cubicBezTo>
                    <a:pt x="1" y="9930"/>
                    <a:pt x="43" y="10015"/>
                    <a:pt x="127" y="10057"/>
                  </a:cubicBezTo>
                  <a:lnTo>
                    <a:pt x="8461" y="14880"/>
                  </a:lnTo>
                  <a:lnTo>
                    <a:pt x="8672" y="14880"/>
                  </a:lnTo>
                  <a:cubicBezTo>
                    <a:pt x="8757" y="14837"/>
                    <a:pt x="8799" y="14753"/>
                    <a:pt x="8799" y="14668"/>
                  </a:cubicBezTo>
                  <a:lnTo>
                    <a:pt x="8799" y="5023"/>
                  </a:lnTo>
                  <a:cubicBezTo>
                    <a:pt x="8799" y="4939"/>
                    <a:pt x="8757" y="4854"/>
                    <a:pt x="8672" y="4854"/>
                  </a:cubicBezTo>
                  <a:lnTo>
                    <a:pt x="339" y="32"/>
                  </a:lnTo>
                  <a:cubicBezTo>
                    <a:pt x="297" y="11"/>
                    <a:pt x="254" y="0"/>
                    <a:pt x="217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50"/>
            <p:cNvSpPr/>
            <p:nvPr/>
          </p:nvSpPr>
          <p:spPr>
            <a:xfrm flipH="1">
              <a:off x="7767675" y="1723800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66" y="625"/>
                  </a:moveTo>
                  <a:lnTo>
                    <a:pt x="8376" y="5193"/>
                  </a:lnTo>
                  <a:lnTo>
                    <a:pt x="8376" y="14330"/>
                  </a:lnTo>
                  <a:lnTo>
                    <a:pt x="466" y="9762"/>
                  </a:lnTo>
                  <a:lnTo>
                    <a:pt x="466" y="625"/>
                  </a:lnTo>
                  <a:close/>
                  <a:moveTo>
                    <a:pt x="249" y="1"/>
                  </a:moveTo>
                  <a:cubicBezTo>
                    <a:pt x="212" y="1"/>
                    <a:pt x="170" y="11"/>
                    <a:pt x="127" y="32"/>
                  </a:cubicBezTo>
                  <a:cubicBezTo>
                    <a:pt x="43" y="75"/>
                    <a:pt x="0" y="159"/>
                    <a:pt x="0" y="244"/>
                  </a:cubicBezTo>
                  <a:lnTo>
                    <a:pt x="0" y="9889"/>
                  </a:lnTo>
                  <a:cubicBezTo>
                    <a:pt x="0" y="9973"/>
                    <a:pt x="43" y="10058"/>
                    <a:pt x="127" y="10100"/>
                  </a:cubicBezTo>
                  <a:lnTo>
                    <a:pt x="8503" y="14923"/>
                  </a:lnTo>
                  <a:lnTo>
                    <a:pt x="8715" y="14923"/>
                  </a:lnTo>
                  <a:cubicBezTo>
                    <a:pt x="8757" y="14880"/>
                    <a:pt x="8799" y="14796"/>
                    <a:pt x="8799" y="14711"/>
                  </a:cubicBezTo>
                  <a:lnTo>
                    <a:pt x="8799" y="5066"/>
                  </a:lnTo>
                  <a:cubicBezTo>
                    <a:pt x="8799" y="4982"/>
                    <a:pt x="8757" y="4897"/>
                    <a:pt x="8715" y="4855"/>
                  </a:cubicBezTo>
                  <a:lnTo>
                    <a:pt x="339" y="32"/>
                  </a:lnTo>
                  <a:cubicBezTo>
                    <a:pt x="318" y="11"/>
                    <a:pt x="286" y="1"/>
                    <a:pt x="249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50"/>
            <p:cNvSpPr/>
            <p:nvPr/>
          </p:nvSpPr>
          <p:spPr>
            <a:xfrm flipH="1">
              <a:off x="7563575" y="160932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0"/>
                  </a:moveTo>
                  <a:lnTo>
                    <a:pt x="16710" y="4823"/>
                  </a:lnTo>
                  <a:lnTo>
                    <a:pt x="8334" y="9645"/>
                  </a:lnTo>
                  <a:lnTo>
                    <a:pt x="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50"/>
            <p:cNvSpPr/>
            <p:nvPr/>
          </p:nvSpPr>
          <p:spPr>
            <a:xfrm flipH="1">
              <a:off x="7557225" y="1603250"/>
              <a:ext cx="431500" cy="252500"/>
            </a:xfrm>
            <a:custGeom>
              <a:avLst/>
              <a:gdLst/>
              <a:ahLst/>
              <a:cxnLst/>
              <a:rect l="l" t="t" r="r" b="b"/>
              <a:pathLst>
                <a:path w="17260" h="10100" extrusionOk="0">
                  <a:moveTo>
                    <a:pt x="8630" y="497"/>
                  </a:moveTo>
                  <a:lnTo>
                    <a:pt x="16583" y="5066"/>
                  </a:lnTo>
                  <a:lnTo>
                    <a:pt x="8630" y="9635"/>
                  </a:lnTo>
                  <a:lnTo>
                    <a:pt x="719" y="5066"/>
                  </a:lnTo>
                  <a:lnTo>
                    <a:pt x="8630" y="497"/>
                  </a:lnTo>
                  <a:close/>
                  <a:moveTo>
                    <a:pt x="8667" y="0"/>
                  </a:moveTo>
                  <a:cubicBezTo>
                    <a:pt x="8630" y="0"/>
                    <a:pt x="8587" y="11"/>
                    <a:pt x="8545" y="32"/>
                  </a:cubicBezTo>
                  <a:lnTo>
                    <a:pt x="169" y="4854"/>
                  </a:lnTo>
                  <a:cubicBezTo>
                    <a:pt x="0" y="4939"/>
                    <a:pt x="0" y="5151"/>
                    <a:pt x="169" y="5235"/>
                  </a:cubicBezTo>
                  <a:lnTo>
                    <a:pt x="8545" y="10058"/>
                  </a:lnTo>
                  <a:cubicBezTo>
                    <a:pt x="8545" y="10100"/>
                    <a:pt x="8587" y="10100"/>
                    <a:pt x="8630" y="10100"/>
                  </a:cubicBezTo>
                  <a:cubicBezTo>
                    <a:pt x="8672" y="10100"/>
                    <a:pt x="8714" y="10100"/>
                    <a:pt x="8757" y="10058"/>
                  </a:cubicBezTo>
                  <a:lnTo>
                    <a:pt x="17132" y="5235"/>
                  </a:lnTo>
                  <a:cubicBezTo>
                    <a:pt x="17259" y="5151"/>
                    <a:pt x="17259" y="4939"/>
                    <a:pt x="17132" y="4854"/>
                  </a:cubicBezTo>
                  <a:lnTo>
                    <a:pt x="8757" y="32"/>
                  </a:lnTo>
                  <a:cubicBezTo>
                    <a:pt x="8736" y="11"/>
                    <a:pt x="8704" y="0"/>
                    <a:pt x="8667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50"/>
            <p:cNvSpPr/>
            <p:nvPr/>
          </p:nvSpPr>
          <p:spPr>
            <a:xfrm flipH="1">
              <a:off x="7558275" y="1723800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76" y="625"/>
                  </a:moveTo>
                  <a:lnTo>
                    <a:pt x="8376" y="9762"/>
                  </a:lnTo>
                  <a:lnTo>
                    <a:pt x="423" y="14330"/>
                  </a:lnTo>
                  <a:lnTo>
                    <a:pt x="423" y="5193"/>
                  </a:lnTo>
                  <a:lnTo>
                    <a:pt x="8376" y="625"/>
                  </a:lnTo>
                  <a:close/>
                  <a:moveTo>
                    <a:pt x="8582" y="1"/>
                  </a:moveTo>
                  <a:cubicBezTo>
                    <a:pt x="8545" y="1"/>
                    <a:pt x="8503" y="11"/>
                    <a:pt x="8461" y="32"/>
                  </a:cubicBezTo>
                  <a:lnTo>
                    <a:pt x="127" y="4855"/>
                  </a:lnTo>
                  <a:cubicBezTo>
                    <a:pt x="43" y="4897"/>
                    <a:pt x="0" y="4982"/>
                    <a:pt x="0" y="5066"/>
                  </a:cubicBezTo>
                  <a:lnTo>
                    <a:pt x="0" y="14753"/>
                  </a:lnTo>
                  <a:cubicBezTo>
                    <a:pt x="0" y="14796"/>
                    <a:pt x="43" y="14880"/>
                    <a:pt x="127" y="14923"/>
                  </a:cubicBezTo>
                  <a:lnTo>
                    <a:pt x="339" y="14923"/>
                  </a:lnTo>
                  <a:lnTo>
                    <a:pt x="8672" y="10100"/>
                  </a:lnTo>
                  <a:cubicBezTo>
                    <a:pt x="8757" y="10058"/>
                    <a:pt x="8799" y="9973"/>
                    <a:pt x="8799" y="9889"/>
                  </a:cubicBezTo>
                  <a:lnTo>
                    <a:pt x="8799" y="244"/>
                  </a:lnTo>
                  <a:cubicBezTo>
                    <a:pt x="8799" y="159"/>
                    <a:pt x="8757" y="75"/>
                    <a:pt x="8672" y="32"/>
                  </a:cubicBezTo>
                  <a:cubicBezTo>
                    <a:pt x="8651" y="11"/>
                    <a:pt x="8619" y="1"/>
                    <a:pt x="8582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50"/>
            <p:cNvSpPr/>
            <p:nvPr/>
          </p:nvSpPr>
          <p:spPr>
            <a:xfrm flipH="1">
              <a:off x="7140550" y="1362125"/>
              <a:ext cx="429400" cy="252500"/>
            </a:xfrm>
            <a:custGeom>
              <a:avLst/>
              <a:gdLst/>
              <a:ahLst/>
              <a:cxnLst/>
              <a:rect l="l" t="t" r="r" b="b"/>
              <a:pathLst>
                <a:path w="17176" h="10100" extrusionOk="0">
                  <a:moveTo>
                    <a:pt x="8588" y="497"/>
                  </a:moveTo>
                  <a:lnTo>
                    <a:pt x="16541" y="5066"/>
                  </a:lnTo>
                  <a:lnTo>
                    <a:pt x="8588" y="9635"/>
                  </a:lnTo>
                  <a:lnTo>
                    <a:pt x="678" y="5066"/>
                  </a:lnTo>
                  <a:lnTo>
                    <a:pt x="8588" y="497"/>
                  </a:lnTo>
                  <a:close/>
                  <a:moveTo>
                    <a:pt x="8593" y="0"/>
                  </a:moveTo>
                  <a:cubicBezTo>
                    <a:pt x="8556" y="0"/>
                    <a:pt x="8525" y="11"/>
                    <a:pt x="8503" y="32"/>
                  </a:cubicBezTo>
                  <a:lnTo>
                    <a:pt x="128" y="4855"/>
                  </a:lnTo>
                  <a:cubicBezTo>
                    <a:pt x="43" y="4897"/>
                    <a:pt x="1" y="4981"/>
                    <a:pt x="1" y="5066"/>
                  </a:cubicBezTo>
                  <a:cubicBezTo>
                    <a:pt x="1" y="5151"/>
                    <a:pt x="43" y="5193"/>
                    <a:pt x="128" y="5235"/>
                  </a:cubicBezTo>
                  <a:lnTo>
                    <a:pt x="8503" y="10058"/>
                  </a:lnTo>
                  <a:cubicBezTo>
                    <a:pt x="8503" y="10100"/>
                    <a:pt x="8546" y="10100"/>
                    <a:pt x="8588" y="10100"/>
                  </a:cubicBezTo>
                  <a:cubicBezTo>
                    <a:pt x="8630" y="10100"/>
                    <a:pt x="8673" y="10100"/>
                    <a:pt x="8715" y="10058"/>
                  </a:cubicBezTo>
                  <a:lnTo>
                    <a:pt x="17048" y="5235"/>
                  </a:lnTo>
                  <a:cubicBezTo>
                    <a:pt x="17133" y="5193"/>
                    <a:pt x="17175" y="5151"/>
                    <a:pt x="17175" y="5066"/>
                  </a:cubicBezTo>
                  <a:cubicBezTo>
                    <a:pt x="17175" y="4981"/>
                    <a:pt x="17133" y="4897"/>
                    <a:pt x="17048" y="4855"/>
                  </a:cubicBezTo>
                  <a:lnTo>
                    <a:pt x="8715" y="32"/>
                  </a:lnTo>
                  <a:cubicBezTo>
                    <a:pt x="8673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50"/>
            <p:cNvSpPr/>
            <p:nvPr/>
          </p:nvSpPr>
          <p:spPr>
            <a:xfrm flipH="1">
              <a:off x="7348900" y="1362125"/>
              <a:ext cx="219975" cy="373075"/>
            </a:xfrm>
            <a:custGeom>
              <a:avLst/>
              <a:gdLst/>
              <a:ahLst/>
              <a:cxnLst/>
              <a:rect l="l" t="t" r="r" b="b"/>
              <a:pathLst>
                <a:path w="8799" h="14923" extrusionOk="0">
                  <a:moveTo>
                    <a:pt x="8376" y="624"/>
                  </a:moveTo>
                  <a:lnTo>
                    <a:pt x="8376" y="9762"/>
                  </a:lnTo>
                  <a:lnTo>
                    <a:pt x="423" y="14330"/>
                  </a:lnTo>
                  <a:lnTo>
                    <a:pt x="423" y="5193"/>
                  </a:lnTo>
                  <a:lnTo>
                    <a:pt x="8376" y="624"/>
                  </a:lnTo>
                  <a:close/>
                  <a:moveTo>
                    <a:pt x="8566" y="0"/>
                  </a:moveTo>
                  <a:cubicBezTo>
                    <a:pt x="8524" y="0"/>
                    <a:pt x="8482" y="11"/>
                    <a:pt x="8460" y="32"/>
                  </a:cubicBezTo>
                  <a:lnTo>
                    <a:pt x="85" y="4855"/>
                  </a:lnTo>
                  <a:cubicBezTo>
                    <a:pt x="42" y="4897"/>
                    <a:pt x="0" y="4981"/>
                    <a:pt x="0" y="5066"/>
                  </a:cubicBezTo>
                  <a:lnTo>
                    <a:pt x="0" y="14711"/>
                  </a:lnTo>
                  <a:cubicBezTo>
                    <a:pt x="0" y="14796"/>
                    <a:pt x="42" y="14838"/>
                    <a:pt x="85" y="14880"/>
                  </a:cubicBezTo>
                  <a:cubicBezTo>
                    <a:pt x="127" y="14922"/>
                    <a:pt x="169" y="14922"/>
                    <a:pt x="212" y="14922"/>
                  </a:cubicBezTo>
                  <a:cubicBezTo>
                    <a:pt x="254" y="14922"/>
                    <a:pt x="296" y="14922"/>
                    <a:pt x="338" y="14880"/>
                  </a:cubicBezTo>
                  <a:lnTo>
                    <a:pt x="8672" y="10100"/>
                  </a:lnTo>
                  <a:cubicBezTo>
                    <a:pt x="8757" y="10058"/>
                    <a:pt x="8799" y="9973"/>
                    <a:pt x="8799" y="9888"/>
                  </a:cubicBezTo>
                  <a:lnTo>
                    <a:pt x="8799" y="244"/>
                  </a:lnTo>
                  <a:cubicBezTo>
                    <a:pt x="8799" y="159"/>
                    <a:pt x="8757" y="74"/>
                    <a:pt x="8672" y="32"/>
                  </a:cubicBezTo>
                  <a:cubicBezTo>
                    <a:pt x="8651" y="11"/>
                    <a:pt x="8608" y="0"/>
                    <a:pt x="8566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50"/>
            <p:cNvSpPr/>
            <p:nvPr/>
          </p:nvSpPr>
          <p:spPr>
            <a:xfrm flipH="1">
              <a:off x="7140550" y="1362125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24" y="624"/>
                  </a:moveTo>
                  <a:lnTo>
                    <a:pt x="8376" y="5193"/>
                  </a:lnTo>
                  <a:lnTo>
                    <a:pt x="8376" y="14330"/>
                  </a:lnTo>
                  <a:lnTo>
                    <a:pt x="424" y="9762"/>
                  </a:lnTo>
                  <a:lnTo>
                    <a:pt x="424" y="624"/>
                  </a:lnTo>
                  <a:close/>
                  <a:moveTo>
                    <a:pt x="217" y="0"/>
                  </a:moveTo>
                  <a:cubicBezTo>
                    <a:pt x="180" y="0"/>
                    <a:pt x="149" y="11"/>
                    <a:pt x="127" y="32"/>
                  </a:cubicBezTo>
                  <a:cubicBezTo>
                    <a:pt x="43" y="74"/>
                    <a:pt x="1" y="159"/>
                    <a:pt x="1" y="244"/>
                  </a:cubicBezTo>
                  <a:lnTo>
                    <a:pt x="1" y="9888"/>
                  </a:lnTo>
                  <a:cubicBezTo>
                    <a:pt x="1" y="9973"/>
                    <a:pt x="43" y="10015"/>
                    <a:pt x="127" y="10058"/>
                  </a:cubicBezTo>
                  <a:lnTo>
                    <a:pt x="8461" y="14880"/>
                  </a:lnTo>
                  <a:cubicBezTo>
                    <a:pt x="8503" y="14922"/>
                    <a:pt x="8546" y="14922"/>
                    <a:pt x="8588" y="14922"/>
                  </a:cubicBezTo>
                  <a:cubicBezTo>
                    <a:pt x="8630" y="14922"/>
                    <a:pt x="8630" y="14922"/>
                    <a:pt x="8672" y="14880"/>
                  </a:cubicBezTo>
                  <a:cubicBezTo>
                    <a:pt x="8757" y="14838"/>
                    <a:pt x="8799" y="14796"/>
                    <a:pt x="8799" y="14711"/>
                  </a:cubicBezTo>
                  <a:lnTo>
                    <a:pt x="8799" y="5066"/>
                  </a:lnTo>
                  <a:cubicBezTo>
                    <a:pt x="8799" y="4981"/>
                    <a:pt x="8757" y="4897"/>
                    <a:pt x="8672" y="4855"/>
                  </a:cubicBezTo>
                  <a:lnTo>
                    <a:pt x="339" y="32"/>
                  </a:lnTo>
                  <a:cubicBezTo>
                    <a:pt x="297" y="11"/>
                    <a:pt x="254" y="0"/>
                    <a:pt x="217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50"/>
            <p:cNvSpPr/>
            <p:nvPr/>
          </p:nvSpPr>
          <p:spPr>
            <a:xfrm flipH="1">
              <a:off x="7145850" y="160932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5"/>
                  </a:moveTo>
                  <a:lnTo>
                    <a:pt x="1" y="4823"/>
                  </a:lnTo>
                  <a:lnTo>
                    <a:pt x="8334" y="0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50"/>
            <p:cNvSpPr/>
            <p:nvPr/>
          </p:nvSpPr>
          <p:spPr>
            <a:xfrm flipH="1">
              <a:off x="7139500" y="1603250"/>
              <a:ext cx="431500" cy="252500"/>
            </a:xfrm>
            <a:custGeom>
              <a:avLst/>
              <a:gdLst/>
              <a:ahLst/>
              <a:cxnLst/>
              <a:rect l="l" t="t" r="r" b="b"/>
              <a:pathLst>
                <a:path w="17260" h="10100" extrusionOk="0">
                  <a:moveTo>
                    <a:pt x="8630" y="497"/>
                  </a:moveTo>
                  <a:lnTo>
                    <a:pt x="16583" y="5066"/>
                  </a:lnTo>
                  <a:lnTo>
                    <a:pt x="8630" y="9635"/>
                  </a:lnTo>
                  <a:lnTo>
                    <a:pt x="720" y="5066"/>
                  </a:lnTo>
                  <a:lnTo>
                    <a:pt x="8630" y="497"/>
                  </a:lnTo>
                  <a:close/>
                  <a:moveTo>
                    <a:pt x="8635" y="0"/>
                  </a:moveTo>
                  <a:cubicBezTo>
                    <a:pt x="8598" y="0"/>
                    <a:pt x="8567" y="11"/>
                    <a:pt x="8545" y="32"/>
                  </a:cubicBezTo>
                  <a:lnTo>
                    <a:pt x="170" y="4854"/>
                  </a:lnTo>
                  <a:cubicBezTo>
                    <a:pt x="0" y="4939"/>
                    <a:pt x="0" y="5151"/>
                    <a:pt x="170" y="5235"/>
                  </a:cubicBezTo>
                  <a:lnTo>
                    <a:pt x="8545" y="10058"/>
                  </a:lnTo>
                  <a:cubicBezTo>
                    <a:pt x="8545" y="10100"/>
                    <a:pt x="8588" y="10100"/>
                    <a:pt x="8630" y="10100"/>
                  </a:cubicBezTo>
                  <a:cubicBezTo>
                    <a:pt x="8672" y="10100"/>
                    <a:pt x="8715" y="10100"/>
                    <a:pt x="8757" y="10058"/>
                  </a:cubicBezTo>
                  <a:lnTo>
                    <a:pt x="17090" y="5235"/>
                  </a:lnTo>
                  <a:cubicBezTo>
                    <a:pt x="17260" y="5151"/>
                    <a:pt x="17260" y="4939"/>
                    <a:pt x="17090" y="4854"/>
                  </a:cubicBezTo>
                  <a:lnTo>
                    <a:pt x="8757" y="32"/>
                  </a:lnTo>
                  <a:cubicBezTo>
                    <a:pt x="8715" y="11"/>
                    <a:pt x="8672" y="0"/>
                    <a:pt x="8635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50"/>
            <p:cNvSpPr/>
            <p:nvPr/>
          </p:nvSpPr>
          <p:spPr>
            <a:xfrm flipH="1">
              <a:off x="7557225" y="2568775"/>
              <a:ext cx="431500" cy="251475"/>
            </a:xfrm>
            <a:custGeom>
              <a:avLst/>
              <a:gdLst/>
              <a:ahLst/>
              <a:cxnLst/>
              <a:rect l="l" t="t" r="r" b="b"/>
              <a:pathLst>
                <a:path w="17260" h="10059" extrusionOk="0">
                  <a:moveTo>
                    <a:pt x="8630" y="456"/>
                  </a:moveTo>
                  <a:lnTo>
                    <a:pt x="16583" y="5024"/>
                  </a:lnTo>
                  <a:lnTo>
                    <a:pt x="8630" y="9593"/>
                  </a:lnTo>
                  <a:lnTo>
                    <a:pt x="719" y="5024"/>
                  </a:lnTo>
                  <a:lnTo>
                    <a:pt x="8630" y="456"/>
                  </a:lnTo>
                  <a:close/>
                  <a:moveTo>
                    <a:pt x="8667" y="1"/>
                  </a:moveTo>
                  <a:cubicBezTo>
                    <a:pt x="8630" y="1"/>
                    <a:pt x="8587" y="11"/>
                    <a:pt x="8545" y="33"/>
                  </a:cubicBezTo>
                  <a:lnTo>
                    <a:pt x="169" y="4855"/>
                  </a:lnTo>
                  <a:cubicBezTo>
                    <a:pt x="0" y="4940"/>
                    <a:pt x="0" y="5151"/>
                    <a:pt x="169" y="5236"/>
                  </a:cubicBezTo>
                  <a:lnTo>
                    <a:pt x="8545" y="10058"/>
                  </a:lnTo>
                  <a:lnTo>
                    <a:pt x="8757" y="10058"/>
                  </a:lnTo>
                  <a:lnTo>
                    <a:pt x="17132" y="5236"/>
                  </a:lnTo>
                  <a:cubicBezTo>
                    <a:pt x="17259" y="5151"/>
                    <a:pt x="17259" y="4940"/>
                    <a:pt x="17132" y="4855"/>
                  </a:cubicBezTo>
                  <a:lnTo>
                    <a:pt x="8757" y="33"/>
                  </a:lnTo>
                  <a:cubicBezTo>
                    <a:pt x="8736" y="11"/>
                    <a:pt x="8704" y="1"/>
                    <a:pt x="8667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50"/>
            <p:cNvSpPr/>
            <p:nvPr/>
          </p:nvSpPr>
          <p:spPr>
            <a:xfrm flipH="1">
              <a:off x="7766625" y="2568775"/>
              <a:ext cx="221050" cy="372025"/>
            </a:xfrm>
            <a:custGeom>
              <a:avLst/>
              <a:gdLst/>
              <a:ahLst/>
              <a:cxnLst/>
              <a:rect l="l" t="t" r="r" b="b"/>
              <a:pathLst>
                <a:path w="8842" h="14881" extrusionOk="0">
                  <a:moveTo>
                    <a:pt x="8376" y="583"/>
                  </a:moveTo>
                  <a:lnTo>
                    <a:pt x="8376" y="9720"/>
                  </a:lnTo>
                  <a:lnTo>
                    <a:pt x="466" y="14288"/>
                  </a:lnTo>
                  <a:lnTo>
                    <a:pt x="466" y="5151"/>
                  </a:lnTo>
                  <a:lnTo>
                    <a:pt x="8376" y="583"/>
                  </a:lnTo>
                  <a:close/>
                  <a:moveTo>
                    <a:pt x="8625" y="1"/>
                  </a:moveTo>
                  <a:cubicBezTo>
                    <a:pt x="8588" y="1"/>
                    <a:pt x="8545" y="11"/>
                    <a:pt x="8503" y="33"/>
                  </a:cubicBezTo>
                  <a:lnTo>
                    <a:pt x="127" y="4855"/>
                  </a:lnTo>
                  <a:cubicBezTo>
                    <a:pt x="43" y="4897"/>
                    <a:pt x="0" y="4940"/>
                    <a:pt x="0" y="5024"/>
                  </a:cubicBezTo>
                  <a:lnTo>
                    <a:pt x="0" y="14669"/>
                  </a:lnTo>
                  <a:cubicBezTo>
                    <a:pt x="0" y="14754"/>
                    <a:pt x="43" y="14838"/>
                    <a:pt x="127" y="14881"/>
                  </a:cubicBezTo>
                  <a:lnTo>
                    <a:pt x="381" y="14881"/>
                  </a:lnTo>
                  <a:lnTo>
                    <a:pt x="8715" y="10058"/>
                  </a:lnTo>
                  <a:cubicBezTo>
                    <a:pt x="8799" y="10016"/>
                    <a:pt x="8842" y="9931"/>
                    <a:pt x="8842" y="9847"/>
                  </a:cubicBezTo>
                  <a:lnTo>
                    <a:pt x="8842" y="202"/>
                  </a:lnTo>
                  <a:cubicBezTo>
                    <a:pt x="8842" y="117"/>
                    <a:pt x="8799" y="33"/>
                    <a:pt x="8715" y="33"/>
                  </a:cubicBezTo>
                  <a:cubicBezTo>
                    <a:pt x="8694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50"/>
            <p:cNvSpPr/>
            <p:nvPr/>
          </p:nvSpPr>
          <p:spPr>
            <a:xfrm flipH="1">
              <a:off x="7558275" y="2568775"/>
              <a:ext cx="220000" cy="372025"/>
            </a:xfrm>
            <a:custGeom>
              <a:avLst/>
              <a:gdLst/>
              <a:ahLst/>
              <a:cxnLst/>
              <a:rect l="l" t="t" r="r" b="b"/>
              <a:pathLst>
                <a:path w="8800" h="14881" extrusionOk="0">
                  <a:moveTo>
                    <a:pt x="423" y="583"/>
                  </a:moveTo>
                  <a:lnTo>
                    <a:pt x="8376" y="5151"/>
                  </a:lnTo>
                  <a:lnTo>
                    <a:pt x="8376" y="14331"/>
                  </a:lnTo>
                  <a:lnTo>
                    <a:pt x="423" y="9762"/>
                  </a:lnTo>
                  <a:lnTo>
                    <a:pt x="423" y="583"/>
                  </a:lnTo>
                  <a:close/>
                  <a:moveTo>
                    <a:pt x="249" y="1"/>
                  </a:moveTo>
                  <a:cubicBezTo>
                    <a:pt x="212" y="1"/>
                    <a:pt x="169" y="11"/>
                    <a:pt x="127" y="33"/>
                  </a:cubicBezTo>
                  <a:cubicBezTo>
                    <a:pt x="43" y="75"/>
                    <a:pt x="0" y="160"/>
                    <a:pt x="0" y="244"/>
                  </a:cubicBezTo>
                  <a:lnTo>
                    <a:pt x="0" y="9847"/>
                  </a:lnTo>
                  <a:cubicBezTo>
                    <a:pt x="0" y="9931"/>
                    <a:pt x="43" y="10016"/>
                    <a:pt x="127" y="10058"/>
                  </a:cubicBezTo>
                  <a:lnTo>
                    <a:pt x="8461" y="14881"/>
                  </a:lnTo>
                  <a:lnTo>
                    <a:pt x="8714" y="14881"/>
                  </a:lnTo>
                  <a:cubicBezTo>
                    <a:pt x="8757" y="14838"/>
                    <a:pt x="8799" y="14754"/>
                    <a:pt x="8799" y="14711"/>
                  </a:cubicBezTo>
                  <a:lnTo>
                    <a:pt x="8799" y="5067"/>
                  </a:lnTo>
                  <a:cubicBezTo>
                    <a:pt x="8799" y="4982"/>
                    <a:pt x="8757" y="4897"/>
                    <a:pt x="8714" y="4855"/>
                  </a:cubicBezTo>
                  <a:lnTo>
                    <a:pt x="339" y="33"/>
                  </a:lnTo>
                  <a:cubicBezTo>
                    <a:pt x="318" y="11"/>
                    <a:pt x="286" y="1"/>
                    <a:pt x="249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0"/>
            <p:cNvSpPr/>
            <p:nvPr/>
          </p:nvSpPr>
          <p:spPr>
            <a:xfrm flipH="1">
              <a:off x="7563575" y="281492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5"/>
                  </a:moveTo>
                  <a:lnTo>
                    <a:pt x="0" y="4823"/>
                  </a:lnTo>
                  <a:lnTo>
                    <a:pt x="8334" y="1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50"/>
            <p:cNvSpPr/>
            <p:nvPr/>
          </p:nvSpPr>
          <p:spPr>
            <a:xfrm flipH="1">
              <a:off x="7558275" y="2809900"/>
              <a:ext cx="429400" cy="251925"/>
            </a:xfrm>
            <a:custGeom>
              <a:avLst/>
              <a:gdLst/>
              <a:ahLst/>
              <a:cxnLst/>
              <a:rect l="l" t="t" r="r" b="b"/>
              <a:pathLst>
                <a:path w="17176" h="10077" extrusionOk="0">
                  <a:moveTo>
                    <a:pt x="8588" y="455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7" y="5024"/>
                  </a:lnTo>
                  <a:lnTo>
                    <a:pt x="8588" y="455"/>
                  </a:lnTo>
                  <a:close/>
                  <a:moveTo>
                    <a:pt x="8625" y="1"/>
                  </a:moveTo>
                  <a:cubicBezTo>
                    <a:pt x="8588" y="1"/>
                    <a:pt x="8545" y="11"/>
                    <a:pt x="8503" y="32"/>
                  </a:cubicBezTo>
                  <a:lnTo>
                    <a:pt x="127" y="4855"/>
                  </a:lnTo>
                  <a:cubicBezTo>
                    <a:pt x="43" y="4897"/>
                    <a:pt x="0" y="4939"/>
                    <a:pt x="0" y="5024"/>
                  </a:cubicBezTo>
                  <a:cubicBezTo>
                    <a:pt x="0" y="5109"/>
                    <a:pt x="43" y="5193"/>
                    <a:pt x="127" y="5236"/>
                  </a:cubicBezTo>
                  <a:lnTo>
                    <a:pt x="8503" y="10058"/>
                  </a:lnTo>
                  <a:lnTo>
                    <a:pt x="8588" y="10058"/>
                  </a:lnTo>
                  <a:cubicBezTo>
                    <a:pt x="8602" y="10072"/>
                    <a:pt x="8616" y="10077"/>
                    <a:pt x="8630" y="10077"/>
                  </a:cubicBezTo>
                  <a:cubicBezTo>
                    <a:pt x="8658" y="10077"/>
                    <a:pt x="8686" y="10058"/>
                    <a:pt x="8715" y="10058"/>
                  </a:cubicBezTo>
                  <a:lnTo>
                    <a:pt x="17048" y="5236"/>
                  </a:lnTo>
                  <a:cubicBezTo>
                    <a:pt x="17133" y="5193"/>
                    <a:pt x="17175" y="5109"/>
                    <a:pt x="17175" y="5066"/>
                  </a:cubicBezTo>
                  <a:cubicBezTo>
                    <a:pt x="17175" y="4982"/>
                    <a:pt x="17133" y="4897"/>
                    <a:pt x="17048" y="4855"/>
                  </a:cubicBezTo>
                  <a:lnTo>
                    <a:pt x="8715" y="32"/>
                  </a:lnTo>
                  <a:cubicBezTo>
                    <a:pt x="8694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50"/>
            <p:cNvSpPr/>
            <p:nvPr/>
          </p:nvSpPr>
          <p:spPr>
            <a:xfrm flipH="1">
              <a:off x="7563575" y="2091575"/>
              <a:ext cx="417750" cy="241125"/>
            </a:xfrm>
            <a:custGeom>
              <a:avLst/>
              <a:gdLst/>
              <a:ahLst/>
              <a:cxnLst/>
              <a:rect l="l" t="t" r="r" b="b"/>
              <a:pathLst>
                <a:path w="16710" h="9645" extrusionOk="0">
                  <a:moveTo>
                    <a:pt x="0" y="4823"/>
                  </a:moveTo>
                  <a:lnTo>
                    <a:pt x="8334" y="0"/>
                  </a:lnTo>
                  <a:lnTo>
                    <a:pt x="16710" y="4823"/>
                  </a:lnTo>
                  <a:lnTo>
                    <a:pt x="8334" y="9645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0"/>
            <p:cNvSpPr/>
            <p:nvPr/>
          </p:nvSpPr>
          <p:spPr>
            <a:xfrm flipH="1">
              <a:off x="7557225" y="2086275"/>
              <a:ext cx="431500" cy="251725"/>
            </a:xfrm>
            <a:custGeom>
              <a:avLst/>
              <a:gdLst/>
              <a:ahLst/>
              <a:cxnLst/>
              <a:rect l="l" t="t" r="r" b="b"/>
              <a:pathLst>
                <a:path w="17260" h="10069" extrusionOk="0">
                  <a:moveTo>
                    <a:pt x="8630" y="466"/>
                  </a:moveTo>
                  <a:lnTo>
                    <a:pt x="16583" y="5035"/>
                  </a:lnTo>
                  <a:lnTo>
                    <a:pt x="8630" y="9603"/>
                  </a:lnTo>
                  <a:lnTo>
                    <a:pt x="719" y="5035"/>
                  </a:lnTo>
                  <a:lnTo>
                    <a:pt x="8630" y="466"/>
                  </a:lnTo>
                  <a:close/>
                  <a:moveTo>
                    <a:pt x="8545" y="1"/>
                  </a:moveTo>
                  <a:lnTo>
                    <a:pt x="169" y="4865"/>
                  </a:lnTo>
                  <a:cubicBezTo>
                    <a:pt x="0" y="4950"/>
                    <a:pt x="0" y="5161"/>
                    <a:pt x="169" y="5246"/>
                  </a:cubicBezTo>
                  <a:lnTo>
                    <a:pt x="8545" y="10069"/>
                  </a:lnTo>
                  <a:lnTo>
                    <a:pt x="8757" y="10069"/>
                  </a:lnTo>
                  <a:lnTo>
                    <a:pt x="17132" y="5246"/>
                  </a:lnTo>
                  <a:cubicBezTo>
                    <a:pt x="17259" y="5161"/>
                    <a:pt x="17259" y="4908"/>
                    <a:pt x="17132" y="4865"/>
                  </a:cubicBezTo>
                  <a:lnTo>
                    <a:pt x="8757" y="1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50"/>
            <p:cNvSpPr/>
            <p:nvPr/>
          </p:nvSpPr>
          <p:spPr>
            <a:xfrm flipH="1">
              <a:off x="7557225" y="2207100"/>
              <a:ext cx="431500" cy="251450"/>
            </a:xfrm>
            <a:custGeom>
              <a:avLst/>
              <a:gdLst/>
              <a:ahLst/>
              <a:cxnLst/>
              <a:rect l="l" t="t" r="r" b="b"/>
              <a:pathLst>
                <a:path w="17260" h="10058" extrusionOk="0">
                  <a:moveTo>
                    <a:pt x="8630" y="455"/>
                  </a:moveTo>
                  <a:lnTo>
                    <a:pt x="16583" y="5024"/>
                  </a:lnTo>
                  <a:lnTo>
                    <a:pt x="8630" y="9593"/>
                  </a:lnTo>
                  <a:lnTo>
                    <a:pt x="719" y="5024"/>
                  </a:lnTo>
                  <a:lnTo>
                    <a:pt x="8630" y="455"/>
                  </a:lnTo>
                  <a:close/>
                  <a:moveTo>
                    <a:pt x="8667" y="1"/>
                  </a:moveTo>
                  <a:cubicBezTo>
                    <a:pt x="8630" y="1"/>
                    <a:pt x="8587" y="11"/>
                    <a:pt x="8545" y="32"/>
                  </a:cubicBezTo>
                  <a:lnTo>
                    <a:pt x="169" y="4855"/>
                  </a:lnTo>
                  <a:cubicBezTo>
                    <a:pt x="0" y="4939"/>
                    <a:pt x="0" y="5151"/>
                    <a:pt x="169" y="5236"/>
                  </a:cubicBezTo>
                  <a:lnTo>
                    <a:pt x="8545" y="10058"/>
                  </a:lnTo>
                  <a:lnTo>
                    <a:pt x="8757" y="10058"/>
                  </a:lnTo>
                  <a:lnTo>
                    <a:pt x="17132" y="5236"/>
                  </a:lnTo>
                  <a:cubicBezTo>
                    <a:pt x="17259" y="5151"/>
                    <a:pt x="17259" y="4897"/>
                    <a:pt x="17132" y="4855"/>
                  </a:cubicBezTo>
                  <a:lnTo>
                    <a:pt x="8757" y="32"/>
                  </a:lnTo>
                  <a:cubicBezTo>
                    <a:pt x="8736" y="11"/>
                    <a:pt x="8704" y="1"/>
                    <a:pt x="8667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50"/>
            <p:cNvSpPr/>
            <p:nvPr/>
          </p:nvSpPr>
          <p:spPr>
            <a:xfrm flipH="1">
              <a:off x="7140550" y="1723800"/>
              <a:ext cx="220000" cy="614200"/>
            </a:xfrm>
            <a:custGeom>
              <a:avLst/>
              <a:gdLst/>
              <a:ahLst/>
              <a:cxnLst/>
              <a:rect l="l" t="t" r="r" b="b"/>
              <a:pathLst>
                <a:path w="8800" h="24568" extrusionOk="0">
                  <a:moveTo>
                    <a:pt x="8376" y="625"/>
                  </a:moveTo>
                  <a:lnTo>
                    <a:pt x="8376" y="19407"/>
                  </a:lnTo>
                  <a:lnTo>
                    <a:pt x="424" y="23975"/>
                  </a:lnTo>
                  <a:lnTo>
                    <a:pt x="424" y="5193"/>
                  </a:lnTo>
                  <a:lnTo>
                    <a:pt x="8376" y="625"/>
                  </a:lnTo>
                  <a:close/>
                  <a:moveTo>
                    <a:pt x="8583" y="1"/>
                  </a:moveTo>
                  <a:cubicBezTo>
                    <a:pt x="8546" y="1"/>
                    <a:pt x="8503" y="11"/>
                    <a:pt x="8461" y="32"/>
                  </a:cubicBezTo>
                  <a:lnTo>
                    <a:pt x="127" y="4855"/>
                  </a:lnTo>
                  <a:cubicBezTo>
                    <a:pt x="43" y="4897"/>
                    <a:pt x="1" y="4982"/>
                    <a:pt x="1" y="5066"/>
                  </a:cubicBezTo>
                  <a:lnTo>
                    <a:pt x="1" y="24356"/>
                  </a:lnTo>
                  <a:cubicBezTo>
                    <a:pt x="1" y="24441"/>
                    <a:pt x="43" y="24525"/>
                    <a:pt x="127" y="24568"/>
                  </a:cubicBezTo>
                  <a:lnTo>
                    <a:pt x="339" y="24568"/>
                  </a:lnTo>
                  <a:lnTo>
                    <a:pt x="8672" y="19745"/>
                  </a:lnTo>
                  <a:cubicBezTo>
                    <a:pt x="8757" y="19703"/>
                    <a:pt x="8799" y="19618"/>
                    <a:pt x="8799" y="19534"/>
                  </a:cubicBezTo>
                  <a:lnTo>
                    <a:pt x="8799" y="244"/>
                  </a:lnTo>
                  <a:cubicBezTo>
                    <a:pt x="8799" y="159"/>
                    <a:pt x="8757" y="75"/>
                    <a:pt x="8672" y="32"/>
                  </a:cubicBezTo>
                  <a:cubicBezTo>
                    <a:pt x="8651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50"/>
            <p:cNvSpPr/>
            <p:nvPr/>
          </p:nvSpPr>
          <p:spPr>
            <a:xfrm flipH="1">
              <a:off x="6937500" y="2212125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0" y="4823"/>
                  </a:moveTo>
                  <a:lnTo>
                    <a:pt x="8376" y="1"/>
                  </a:lnTo>
                  <a:lnTo>
                    <a:pt x="16709" y="4823"/>
                  </a:lnTo>
                  <a:lnTo>
                    <a:pt x="8376" y="9645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0"/>
            <p:cNvSpPr/>
            <p:nvPr/>
          </p:nvSpPr>
          <p:spPr>
            <a:xfrm flipH="1">
              <a:off x="6931150" y="2207100"/>
              <a:ext cx="430450" cy="251450"/>
            </a:xfrm>
            <a:custGeom>
              <a:avLst/>
              <a:gdLst/>
              <a:ahLst/>
              <a:cxnLst/>
              <a:rect l="l" t="t" r="r" b="b"/>
              <a:pathLst>
                <a:path w="17218" h="10058" extrusionOk="0">
                  <a:moveTo>
                    <a:pt x="8630" y="455"/>
                  </a:moveTo>
                  <a:lnTo>
                    <a:pt x="16540" y="5024"/>
                  </a:lnTo>
                  <a:lnTo>
                    <a:pt x="8630" y="9593"/>
                  </a:lnTo>
                  <a:lnTo>
                    <a:pt x="677" y="5024"/>
                  </a:lnTo>
                  <a:lnTo>
                    <a:pt x="8630" y="455"/>
                  </a:lnTo>
                  <a:close/>
                  <a:moveTo>
                    <a:pt x="8625" y="1"/>
                  </a:moveTo>
                  <a:cubicBezTo>
                    <a:pt x="8588" y="1"/>
                    <a:pt x="8545" y="11"/>
                    <a:pt x="8503" y="32"/>
                  </a:cubicBezTo>
                  <a:lnTo>
                    <a:pt x="169" y="4855"/>
                  </a:lnTo>
                  <a:cubicBezTo>
                    <a:pt x="0" y="4939"/>
                    <a:pt x="0" y="5151"/>
                    <a:pt x="169" y="5236"/>
                  </a:cubicBezTo>
                  <a:lnTo>
                    <a:pt x="8503" y="10058"/>
                  </a:lnTo>
                  <a:lnTo>
                    <a:pt x="8714" y="10058"/>
                  </a:lnTo>
                  <a:lnTo>
                    <a:pt x="17090" y="5236"/>
                  </a:lnTo>
                  <a:cubicBezTo>
                    <a:pt x="17217" y="5151"/>
                    <a:pt x="17217" y="4939"/>
                    <a:pt x="17090" y="4855"/>
                  </a:cubicBezTo>
                  <a:lnTo>
                    <a:pt x="8714" y="32"/>
                  </a:lnTo>
                  <a:cubicBezTo>
                    <a:pt x="8693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50"/>
            <p:cNvSpPr/>
            <p:nvPr/>
          </p:nvSpPr>
          <p:spPr>
            <a:xfrm flipH="1">
              <a:off x="7139500" y="3475100"/>
              <a:ext cx="431500" cy="252525"/>
            </a:xfrm>
            <a:custGeom>
              <a:avLst/>
              <a:gdLst/>
              <a:ahLst/>
              <a:cxnLst/>
              <a:rect l="l" t="t" r="r" b="b"/>
              <a:pathLst>
                <a:path w="17260" h="10101" extrusionOk="0">
                  <a:moveTo>
                    <a:pt x="8630" y="498"/>
                  </a:moveTo>
                  <a:lnTo>
                    <a:pt x="16583" y="5066"/>
                  </a:lnTo>
                  <a:lnTo>
                    <a:pt x="8630" y="9635"/>
                  </a:lnTo>
                  <a:lnTo>
                    <a:pt x="720" y="5066"/>
                  </a:lnTo>
                  <a:lnTo>
                    <a:pt x="8630" y="498"/>
                  </a:lnTo>
                  <a:close/>
                  <a:moveTo>
                    <a:pt x="8635" y="1"/>
                  </a:moveTo>
                  <a:cubicBezTo>
                    <a:pt x="8598" y="1"/>
                    <a:pt x="8567" y="11"/>
                    <a:pt x="8545" y="32"/>
                  </a:cubicBezTo>
                  <a:lnTo>
                    <a:pt x="170" y="4855"/>
                  </a:lnTo>
                  <a:cubicBezTo>
                    <a:pt x="0" y="4939"/>
                    <a:pt x="0" y="5151"/>
                    <a:pt x="170" y="5235"/>
                  </a:cubicBezTo>
                  <a:lnTo>
                    <a:pt x="8545" y="10100"/>
                  </a:lnTo>
                  <a:lnTo>
                    <a:pt x="8757" y="10100"/>
                  </a:lnTo>
                  <a:lnTo>
                    <a:pt x="17090" y="5235"/>
                  </a:lnTo>
                  <a:cubicBezTo>
                    <a:pt x="17260" y="5151"/>
                    <a:pt x="17260" y="4939"/>
                    <a:pt x="17090" y="4855"/>
                  </a:cubicBezTo>
                  <a:lnTo>
                    <a:pt x="8757" y="32"/>
                  </a:lnTo>
                  <a:cubicBezTo>
                    <a:pt x="8715" y="11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0"/>
            <p:cNvSpPr/>
            <p:nvPr/>
          </p:nvSpPr>
          <p:spPr>
            <a:xfrm flipH="1">
              <a:off x="7140550" y="3354550"/>
              <a:ext cx="220000" cy="373075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76" y="624"/>
                  </a:moveTo>
                  <a:lnTo>
                    <a:pt x="8376" y="9761"/>
                  </a:lnTo>
                  <a:lnTo>
                    <a:pt x="424" y="14330"/>
                  </a:lnTo>
                  <a:lnTo>
                    <a:pt x="424" y="5193"/>
                  </a:lnTo>
                  <a:lnTo>
                    <a:pt x="8376" y="624"/>
                  </a:lnTo>
                  <a:close/>
                  <a:moveTo>
                    <a:pt x="8583" y="0"/>
                  </a:moveTo>
                  <a:cubicBezTo>
                    <a:pt x="8546" y="0"/>
                    <a:pt x="8503" y="11"/>
                    <a:pt x="8461" y="32"/>
                  </a:cubicBezTo>
                  <a:lnTo>
                    <a:pt x="127" y="4854"/>
                  </a:lnTo>
                  <a:cubicBezTo>
                    <a:pt x="43" y="4897"/>
                    <a:pt x="1" y="4981"/>
                    <a:pt x="1" y="5066"/>
                  </a:cubicBezTo>
                  <a:lnTo>
                    <a:pt x="1" y="14711"/>
                  </a:lnTo>
                  <a:cubicBezTo>
                    <a:pt x="1" y="14795"/>
                    <a:pt x="43" y="14880"/>
                    <a:pt x="127" y="14922"/>
                  </a:cubicBezTo>
                  <a:lnTo>
                    <a:pt x="339" y="14922"/>
                  </a:lnTo>
                  <a:lnTo>
                    <a:pt x="8672" y="10057"/>
                  </a:lnTo>
                  <a:cubicBezTo>
                    <a:pt x="8757" y="10015"/>
                    <a:pt x="8799" y="9973"/>
                    <a:pt x="8799" y="9888"/>
                  </a:cubicBezTo>
                  <a:lnTo>
                    <a:pt x="8799" y="243"/>
                  </a:lnTo>
                  <a:cubicBezTo>
                    <a:pt x="8799" y="159"/>
                    <a:pt x="8757" y="74"/>
                    <a:pt x="8672" y="32"/>
                  </a:cubicBezTo>
                  <a:cubicBezTo>
                    <a:pt x="8651" y="11"/>
                    <a:pt x="8620" y="0"/>
                    <a:pt x="858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0"/>
            <p:cNvSpPr/>
            <p:nvPr/>
          </p:nvSpPr>
          <p:spPr>
            <a:xfrm flipH="1">
              <a:off x="7348900" y="3354550"/>
              <a:ext cx="221050" cy="373075"/>
            </a:xfrm>
            <a:custGeom>
              <a:avLst/>
              <a:gdLst/>
              <a:ahLst/>
              <a:cxnLst/>
              <a:rect l="l" t="t" r="r" b="b"/>
              <a:pathLst>
                <a:path w="8842" h="14923" extrusionOk="0">
                  <a:moveTo>
                    <a:pt x="466" y="624"/>
                  </a:moveTo>
                  <a:lnTo>
                    <a:pt x="8377" y="5193"/>
                  </a:lnTo>
                  <a:lnTo>
                    <a:pt x="8377" y="14330"/>
                  </a:lnTo>
                  <a:lnTo>
                    <a:pt x="466" y="9761"/>
                  </a:lnTo>
                  <a:lnTo>
                    <a:pt x="466" y="624"/>
                  </a:lnTo>
                  <a:close/>
                  <a:moveTo>
                    <a:pt x="249" y="0"/>
                  </a:moveTo>
                  <a:cubicBezTo>
                    <a:pt x="212" y="0"/>
                    <a:pt x="170" y="11"/>
                    <a:pt x="128" y="32"/>
                  </a:cubicBezTo>
                  <a:cubicBezTo>
                    <a:pt x="43" y="74"/>
                    <a:pt x="1" y="159"/>
                    <a:pt x="1" y="243"/>
                  </a:cubicBezTo>
                  <a:lnTo>
                    <a:pt x="1" y="9888"/>
                  </a:lnTo>
                  <a:cubicBezTo>
                    <a:pt x="1" y="9973"/>
                    <a:pt x="43" y="10015"/>
                    <a:pt x="128" y="10057"/>
                  </a:cubicBezTo>
                  <a:lnTo>
                    <a:pt x="8503" y="14922"/>
                  </a:lnTo>
                  <a:lnTo>
                    <a:pt x="8715" y="14922"/>
                  </a:lnTo>
                  <a:cubicBezTo>
                    <a:pt x="8800" y="14880"/>
                    <a:pt x="8842" y="14795"/>
                    <a:pt x="8842" y="14711"/>
                  </a:cubicBezTo>
                  <a:lnTo>
                    <a:pt x="8842" y="5066"/>
                  </a:lnTo>
                  <a:cubicBezTo>
                    <a:pt x="8842" y="4981"/>
                    <a:pt x="8800" y="4897"/>
                    <a:pt x="8715" y="4854"/>
                  </a:cubicBezTo>
                  <a:lnTo>
                    <a:pt x="339" y="32"/>
                  </a:lnTo>
                  <a:cubicBezTo>
                    <a:pt x="318" y="11"/>
                    <a:pt x="286" y="0"/>
                    <a:pt x="249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0"/>
            <p:cNvSpPr/>
            <p:nvPr/>
          </p:nvSpPr>
          <p:spPr>
            <a:xfrm flipH="1">
              <a:off x="7145850" y="3240075"/>
              <a:ext cx="417750" cy="241125"/>
            </a:xfrm>
            <a:custGeom>
              <a:avLst/>
              <a:gdLst/>
              <a:ahLst/>
              <a:cxnLst/>
              <a:rect l="l" t="t" r="r" b="b"/>
              <a:pathLst>
                <a:path w="16710" h="9645" extrusionOk="0">
                  <a:moveTo>
                    <a:pt x="8334" y="0"/>
                  </a:moveTo>
                  <a:lnTo>
                    <a:pt x="16710" y="4822"/>
                  </a:lnTo>
                  <a:lnTo>
                    <a:pt x="8334" y="9645"/>
                  </a:lnTo>
                  <a:lnTo>
                    <a:pt x="1" y="4822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0"/>
            <p:cNvSpPr/>
            <p:nvPr/>
          </p:nvSpPr>
          <p:spPr>
            <a:xfrm flipH="1">
              <a:off x="7140550" y="3235050"/>
              <a:ext cx="429400" cy="251450"/>
            </a:xfrm>
            <a:custGeom>
              <a:avLst/>
              <a:gdLst/>
              <a:ahLst/>
              <a:cxnLst/>
              <a:rect l="l" t="t" r="r" b="b"/>
              <a:pathLst>
                <a:path w="17176" h="10058" extrusionOk="0">
                  <a:moveTo>
                    <a:pt x="8588" y="455"/>
                  </a:moveTo>
                  <a:lnTo>
                    <a:pt x="16541" y="5023"/>
                  </a:lnTo>
                  <a:lnTo>
                    <a:pt x="8588" y="9592"/>
                  </a:lnTo>
                  <a:lnTo>
                    <a:pt x="678" y="5023"/>
                  </a:lnTo>
                  <a:lnTo>
                    <a:pt x="8588" y="455"/>
                  </a:lnTo>
                  <a:close/>
                  <a:moveTo>
                    <a:pt x="8593" y="0"/>
                  </a:moveTo>
                  <a:cubicBezTo>
                    <a:pt x="8556" y="0"/>
                    <a:pt x="8525" y="11"/>
                    <a:pt x="8503" y="32"/>
                  </a:cubicBezTo>
                  <a:lnTo>
                    <a:pt x="128" y="4812"/>
                  </a:lnTo>
                  <a:cubicBezTo>
                    <a:pt x="43" y="4854"/>
                    <a:pt x="1" y="4939"/>
                    <a:pt x="1" y="5023"/>
                  </a:cubicBezTo>
                  <a:cubicBezTo>
                    <a:pt x="1" y="5108"/>
                    <a:pt x="43" y="5150"/>
                    <a:pt x="128" y="5193"/>
                  </a:cubicBezTo>
                  <a:lnTo>
                    <a:pt x="8503" y="10015"/>
                  </a:lnTo>
                  <a:cubicBezTo>
                    <a:pt x="8503" y="10057"/>
                    <a:pt x="8546" y="10057"/>
                    <a:pt x="8588" y="10057"/>
                  </a:cubicBezTo>
                  <a:lnTo>
                    <a:pt x="8715" y="10057"/>
                  </a:lnTo>
                  <a:lnTo>
                    <a:pt x="17048" y="5235"/>
                  </a:lnTo>
                  <a:cubicBezTo>
                    <a:pt x="17133" y="5193"/>
                    <a:pt x="17175" y="5108"/>
                    <a:pt x="17175" y="5023"/>
                  </a:cubicBezTo>
                  <a:cubicBezTo>
                    <a:pt x="17175" y="4939"/>
                    <a:pt x="17133" y="4854"/>
                    <a:pt x="17048" y="4854"/>
                  </a:cubicBezTo>
                  <a:lnTo>
                    <a:pt x="8715" y="32"/>
                  </a:lnTo>
                  <a:cubicBezTo>
                    <a:pt x="8673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50"/>
            <p:cNvSpPr/>
            <p:nvPr/>
          </p:nvSpPr>
          <p:spPr>
            <a:xfrm flipH="1">
              <a:off x="6937500" y="3056050"/>
              <a:ext cx="208375" cy="241150"/>
            </a:xfrm>
            <a:custGeom>
              <a:avLst/>
              <a:gdLst/>
              <a:ahLst/>
              <a:cxnLst/>
              <a:rect l="l" t="t" r="r" b="b"/>
              <a:pathLst>
                <a:path w="8335" h="9646" extrusionOk="0">
                  <a:moveTo>
                    <a:pt x="8334" y="9645"/>
                  </a:moveTo>
                  <a:lnTo>
                    <a:pt x="8334" y="0"/>
                  </a:lnTo>
                  <a:lnTo>
                    <a:pt x="1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50"/>
            <p:cNvSpPr/>
            <p:nvPr/>
          </p:nvSpPr>
          <p:spPr>
            <a:xfrm flipH="1">
              <a:off x="6932225" y="3051025"/>
              <a:ext cx="221050" cy="252525"/>
            </a:xfrm>
            <a:custGeom>
              <a:avLst/>
              <a:gdLst/>
              <a:ahLst/>
              <a:cxnLst/>
              <a:rect l="l" t="t" r="r" b="b"/>
              <a:pathLst>
                <a:path w="8842" h="10101" extrusionOk="0">
                  <a:moveTo>
                    <a:pt x="8461" y="625"/>
                  </a:moveTo>
                  <a:lnTo>
                    <a:pt x="8461" y="9508"/>
                  </a:lnTo>
                  <a:lnTo>
                    <a:pt x="720" y="5024"/>
                  </a:lnTo>
                  <a:lnTo>
                    <a:pt x="8461" y="625"/>
                  </a:lnTo>
                  <a:close/>
                  <a:moveTo>
                    <a:pt x="8636" y="1"/>
                  </a:moveTo>
                  <a:cubicBezTo>
                    <a:pt x="8599" y="1"/>
                    <a:pt x="8567" y="11"/>
                    <a:pt x="8546" y="32"/>
                  </a:cubicBezTo>
                  <a:lnTo>
                    <a:pt x="170" y="4855"/>
                  </a:lnTo>
                  <a:cubicBezTo>
                    <a:pt x="1" y="4939"/>
                    <a:pt x="1" y="5151"/>
                    <a:pt x="170" y="5235"/>
                  </a:cubicBezTo>
                  <a:lnTo>
                    <a:pt x="8546" y="10058"/>
                  </a:lnTo>
                  <a:cubicBezTo>
                    <a:pt x="8546" y="10058"/>
                    <a:pt x="8588" y="10058"/>
                    <a:pt x="8630" y="10100"/>
                  </a:cubicBezTo>
                  <a:cubicBezTo>
                    <a:pt x="8673" y="10100"/>
                    <a:pt x="8715" y="10058"/>
                    <a:pt x="8757" y="10058"/>
                  </a:cubicBezTo>
                  <a:cubicBezTo>
                    <a:pt x="8800" y="10016"/>
                    <a:pt x="8842" y="9931"/>
                    <a:pt x="8842" y="9846"/>
                  </a:cubicBezTo>
                  <a:lnTo>
                    <a:pt x="8842" y="201"/>
                  </a:lnTo>
                  <a:cubicBezTo>
                    <a:pt x="8842" y="117"/>
                    <a:pt x="8800" y="75"/>
                    <a:pt x="8757" y="32"/>
                  </a:cubicBezTo>
                  <a:cubicBezTo>
                    <a:pt x="8715" y="11"/>
                    <a:pt x="8673" y="1"/>
                    <a:pt x="8636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50"/>
            <p:cNvSpPr/>
            <p:nvPr/>
          </p:nvSpPr>
          <p:spPr>
            <a:xfrm flipH="1">
              <a:off x="6728100" y="1850450"/>
              <a:ext cx="417775" cy="241150"/>
            </a:xfrm>
            <a:custGeom>
              <a:avLst/>
              <a:gdLst/>
              <a:ahLst/>
              <a:cxnLst/>
              <a:rect l="l" t="t" r="r" b="b"/>
              <a:pathLst>
                <a:path w="16711" h="9646" extrusionOk="0">
                  <a:moveTo>
                    <a:pt x="1" y="4823"/>
                  </a:moveTo>
                  <a:lnTo>
                    <a:pt x="8334" y="0"/>
                  </a:lnTo>
                  <a:lnTo>
                    <a:pt x="16710" y="4823"/>
                  </a:lnTo>
                  <a:lnTo>
                    <a:pt x="8334" y="9645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50"/>
            <p:cNvSpPr/>
            <p:nvPr/>
          </p:nvSpPr>
          <p:spPr>
            <a:xfrm flipH="1">
              <a:off x="6513425" y="1751300"/>
              <a:ext cx="220000" cy="586700"/>
            </a:xfrm>
            <a:custGeom>
              <a:avLst/>
              <a:gdLst/>
              <a:ahLst/>
              <a:cxnLst/>
              <a:rect l="l" t="t" r="r" b="b"/>
              <a:pathLst>
                <a:path w="8800" h="23468" extrusionOk="0">
                  <a:moveTo>
                    <a:pt x="424" y="582"/>
                  </a:moveTo>
                  <a:lnTo>
                    <a:pt x="8376" y="5151"/>
                  </a:lnTo>
                  <a:lnTo>
                    <a:pt x="8376" y="22875"/>
                  </a:lnTo>
                  <a:lnTo>
                    <a:pt x="424" y="18307"/>
                  </a:lnTo>
                  <a:lnTo>
                    <a:pt x="424" y="582"/>
                  </a:lnTo>
                  <a:close/>
                  <a:moveTo>
                    <a:pt x="217" y="1"/>
                  </a:moveTo>
                  <a:cubicBezTo>
                    <a:pt x="180" y="1"/>
                    <a:pt x="149" y="11"/>
                    <a:pt x="128" y="32"/>
                  </a:cubicBezTo>
                  <a:cubicBezTo>
                    <a:pt x="43" y="75"/>
                    <a:pt x="1" y="117"/>
                    <a:pt x="1" y="201"/>
                  </a:cubicBezTo>
                  <a:lnTo>
                    <a:pt x="1" y="18476"/>
                  </a:lnTo>
                  <a:cubicBezTo>
                    <a:pt x="1" y="18518"/>
                    <a:pt x="43" y="18603"/>
                    <a:pt x="128" y="18645"/>
                  </a:cubicBezTo>
                  <a:lnTo>
                    <a:pt x="8461" y="23468"/>
                  </a:lnTo>
                  <a:lnTo>
                    <a:pt x="8673" y="23468"/>
                  </a:lnTo>
                  <a:cubicBezTo>
                    <a:pt x="8757" y="23425"/>
                    <a:pt x="8799" y="23341"/>
                    <a:pt x="8799" y="23256"/>
                  </a:cubicBezTo>
                  <a:lnTo>
                    <a:pt x="8799" y="5024"/>
                  </a:lnTo>
                  <a:cubicBezTo>
                    <a:pt x="8799" y="4939"/>
                    <a:pt x="8757" y="4897"/>
                    <a:pt x="8673" y="4855"/>
                  </a:cubicBezTo>
                  <a:lnTo>
                    <a:pt x="339" y="32"/>
                  </a:lnTo>
                  <a:cubicBezTo>
                    <a:pt x="297" y="11"/>
                    <a:pt x="254" y="1"/>
                    <a:pt x="217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50"/>
            <p:cNvSpPr/>
            <p:nvPr/>
          </p:nvSpPr>
          <p:spPr>
            <a:xfrm flipH="1">
              <a:off x="6512375" y="2206300"/>
              <a:ext cx="431500" cy="252250"/>
            </a:xfrm>
            <a:custGeom>
              <a:avLst/>
              <a:gdLst/>
              <a:ahLst/>
              <a:cxnLst/>
              <a:rect l="l" t="t" r="r" b="b"/>
              <a:pathLst>
                <a:path w="17260" h="10090" extrusionOk="0">
                  <a:moveTo>
                    <a:pt x="8630" y="487"/>
                  </a:moveTo>
                  <a:lnTo>
                    <a:pt x="16541" y="5056"/>
                  </a:lnTo>
                  <a:lnTo>
                    <a:pt x="8630" y="9625"/>
                  </a:lnTo>
                  <a:lnTo>
                    <a:pt x="677" y="5056"/>
                  </a:lnTo>
                  <a:lnTo>
                    <a:pt x="8630" y="487"/>
                  </a:lnTo>
                  <a:close/>
                  <a:moveTo>
                    <a:pt x="8635" y="1"/>
                  </a:moveTo>
                  <a:cubicBezTo>
                    <a:pt x="8598" y="1"/>
                    <a:pt x="8567" y="22"/>
                    <a:pt x="8546" y="64"/>
                  </a:cubicBezTo>
                  <a:lnTo>
                    <a:pt x="170" y="4887"/>
                  </a:lnTo>
                  <a:cubicBezTo>
                    <a:pt x="1" y="4971"/>
                    <a:pt x="1" y="5183"/>
                    <a:pt x="170" y="5268"/>
                  </a:cubicBezTo>
                  <a:lnTo>
                    <a:pt x="8503" y="10090"/>
                  </a:lnTo>
                  <a:lnTo>
                    <a:pt x="8757" y="10090"/>
                  </a:lnTo>
                  <a:lnTo>
                    <a:pt x="17091" y="5268"/>
                  </a:lnTo>
                  <a:cubicBezTo>
                    <a:pt x="17260" y="5183"/>
                    <a:pt x="17260" y="4929"/>
                    <a:pt x="17091" y="4887"/>
                  </a:cubicBezTo>
                  <a:lnTo>
                    <a:pt x="8757" y="64"/>
                  </a:lnTo>
                  <a:cubicBezTo>
                    <a:pt x="8715" y="22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50"/>
            <p:cNvSpPr/>
            <p:nvPr/>
          </p:nvSpPr>
          <p:spPr>
            <a:xfrm flipH="1">
              <a:off x="6722825" y="1389625"/>
              <a:ext cx="220000" cy="586700"/>
            </a:xfrm>
            <a:custGeom>
              <a:avLst/>
              <a:gdLst/>
              <a:ahLst/>
              <a:cxnLst/>
              <a:rect l="l" t="t" r="r" b="b"/>
              <a:pathLst>
                <a:path w="8800" h="23468" extrusionOk="0">
                  <a:moveTo>
                    <a:pt x="424" y="582"/>
                  </a:moveTo>
                  <a:lnTo>
                    <a:pt x="8377" y="5151"/>
                  </a:lnTo>
                  <a:lnTo>
                    <a:pt x="8377" y="22875"/>
                  </a:lnTo>
                  <a:lnTo>
                    <a:pt x="424" y="18306"/>
                  </a:lnTo>
                  <a:lnTo>
                    <a:pt x="424" y="582"/>
                  </a:lnTo>
                  <a:close/>
                  <a:moveTo>
                    <a:pt x="218" y="0"/>
                  </a:moveTo>
                  <a:cubicBezTo>
                    <a:pt x="181" y="0"/>
                    <a:pt x="149" y="11"/>
                    <a:pt x="128" y="32"/>
                  </a:cubicBezTo>
                  <a:cubicBezTo>
                    <a:pt x="43" y="74"/>
                    <a:pt x="1" y="117"/>
                    <a:pt x="1" y="201"/>
                  </a:cubicBezTo>
                  <a:lnTo>
                    <a:pt x="1" y="18433"/>
                  </a:lnTo>
                  <a:cubicBezTo>
                    <a:pt x="1" y="18518"/>
                    <a:pt x="43" y="18560"/>
                    <a:pt x="128" y="18603"/>
                  </a:cubicBezTo>
                  <a:lnTo>
                    <a:pt x="8461" y="23467"/>
                  </a:lnTo>
                  <a:lnTo>
                    <a:pt x="8673" y="23467"/>
                  </a:lnTo>
                  <a:cubicBezTo>
                    <a:pt x="8757" y="23425"/>
                    <a:pt x="8800" y="23340"/>
                    <a:pt x="8800" y="23256"/>
                  </a:cubicBezTo>
                  <a:lnTo>
                    <a:pt x="8800" y="5024"/>
                  </a:lnTo>
                  <a:cubicBezTo>
                    <a:pt x="8800" y="4939"/>
                    <a:pt x="8757" y="4897"/>
                    <a:pt x="8673" y="4854"/>
                  </a:cubicBezTo>
                  <a:lnTo>
                    <a:pt x="339" y="32"/>
                  </a:lnTo>
                  <a:cubicBezTo>
                    <a:pt x="297" y="11"/>
                    <a:pt x="255" y="0"/>
                    <a:pt x="218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9"/>
          <p:cNvSpPr txBox="1">
            <a:spLocks noGrp="1"/>
          </p:cNvSpPr>
          <p:nvPr>
            <p:ph type="title"/>
          </p:nvPr>
        </p:nvSpPr>
        <p:spPr>
          <a:xfrm>
            <a:off x="620331" y="1948500"/>
            <a:ext cx="1957200" cy="1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0" name="Google Shape;300;p59"/>
          <p:cNvSpPr/>
          <p:nvPr/>
        </p:nvSpPr>
        <p:spPr>
          <a:xfrm>
            <a:off x="-4455113" y="-1"/>
            <a:ext cx="8910232" cy="5143488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16710" y="4823"/>
                </a:moveTo>
                <a:lnTo>
                  <a:pt x="8334" y="9645"/>
                </a:lnTo>
                <a:lnTo>
                  <a:pt x="1" y="4823"/>
                </a:lnTo>
                <a:lnTo>
                  <a:pt x="83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60"/>
          <p:cNvSpPr txBox="1">
            <a:spLocks noGrp="1"/>
          </p:cNvSpPr>
          <p:nvPr>
            <p:ph type="title" hasCustomPrompt="1"/>
          </p:nvPr>
        </p:nvSpPr>
        <p:spPr>
          <a:xfrm>
            <a:off x="311700" y="1183213"/>
            <a:ext cx="8520600" cy="12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3" name="Google Shape;303;p60"/>
          <p:cNvSpPr txBox="1">
            <a:spLocks noGrp="1"/>
          </p:cNvSpPr>
          <p:nvPr>
            <p:ph type="subTitle" idx="1"/>
          </p:nvPr>
        </p:nvSpPr>
        <p:spPr>
          <a:xfrm>
            <a:off x="1678600" y="2320130"/>
            <a:ext cx="57867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04" name="Google Shape;304;p60"/>
          <p:cNvGrpSpPr/>
          <p:nvPr/>
        </p:nvGrpSpPr>
        <p:grpSpPr>
          <a:xfrm>
            <a:off x="-551619" y="3248962"/>
            <a:ext cx="12944383" cy="3200517"/>
            <a:chOff x="-551619" y="3860061"/>
            <a:chExt cx="12944383" cy="3200517"/>
          </a:xfrm>
        </p:grpSpPr>
        <p:grpSp>
          <p:nvGrpSpPr>
            <p:cNvPr id="305" name="Google Shape;305;p60"/>
            <p:cNvGrpSpPr/>
            <p:nvPr/>
          </p:nvGrpSpPr>
          <p:grpSpPr>
            <a:xfrm>
              <a:off x="-551619" y="3925951"/>
              <a:ext cx="6485741" cy="3134627"/>
              <a:chOff x="4316025" y="1405200"/>
              <a:chExt cx="2518050" cy="1217000"/>
            </a:xfrm>
          </p:grpSpPr>
          <p:sp>
            <p:nvSpPr>
              <p:cNvPr id="306" name="Google Shape;306;p60"/>
              <p:cNvSpPr/>
              <p:nvPr/>
            </p:nvSpPr>
            <p:spPr>
              <a:xfrm>
                <a:off x="4316025" y="1766900"/>
                <a:ext cx="22000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4923" extrusionOk="0">
                    <a:moveTo>
                      <a:pt x="8376" y="624"/>
                    </a:moveTo>
                    <a:lnTo>
                      <a:pt x="8376" y="9761"/>
                    </a:lnTo>
                    <a:lnTo>
                      <a:pt x="424" y="14330"/>
                    </a:lnTo>
                    <a:lnTo>
                      <a:pt x="424" y="5193"/>
                    </a:lnTo>
                    <a:lnTo>
                      <a:pt x="8376" y="624"/>
                    </a:lnTo>
                    <a:close/>
                    <a:moveTo>
                      <a:pt x="8583" y="0"/>
                    </a:moveTo>
                    <a:cubicBezTo>
                      <a:pt x="8546" y="0"/>
                      <a:pt x="8503" y="11"/>
                      <a:pt x="8461" y="32"/>
                    </a:cubicBezTo>
                    <a:lnTo>
                      <a:pt x="127" y="4854"/>
                    </a:lnTo>
                    <a:cubicBezTo>
                      <a:pt x="43" y="4897"/>
                      <a:pt x="1" y="4981"/>
                      <a:pt x="1" y="5066"/>
                    </a:cubicBezTo>
                    <a:lnTo>
                      <a:pt x="1" y="14711"/>
                    </a:lnTo>
                    <a:cubicBezTo>
                      <a:pt x="1" y="14795"/>
                      <a:pt x="43" y="14880"/>
                      <a:pt x="127" y="14922"/>
                    </a:cubicBezTo>
                    <a:lnTo>
                      <a:pt x="212" y="14922"/>
                    </a:lnTo>
                    <a:cubicBezTo>
                      <a:pt x="254" y="14922"/>
                      <a:pt x="297" y="14922"/>
                      <a:pt x="339" y="14880"/>
                    </a:cubicBezTo>
                    <a:lnTo>
                      <a:pt x="8672" y="10057"/>
                    </a:lnTo>
                    <a:cubicBezTo>
                      <a:pt x="8757" y="10015"/>
                      <a:pt x="8799" y="9973"/>
                      <a:pt x="8799" y="9888"/>
                    </a:cubicBezTo>
                    <a:lnTo>
                      <a:pt x="8799" y="243"/>
                    </a:lnTo>
                    <a:cubicBezTo>
                      <a:pt x="8799" y="159"/>
                      <a:pt x="8757" y="74"/>
                      <a:pt x="8672" y="32"/>
                    </a:cubicBezTo>
                    <a:cubicBezTo>
                      <a:pt x="8651" y="11"/>
                      <a:pt x="8620" y="0"/>
                      <a:pt x="8583" y="0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60"/>
              <p:cNvSpPr/>
              <p:nvPr/>
            </p:nvSpPr>
            <p:spPr>
              <a:xfrm>
                <a:off x="4321325" y="2014100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8376" y="9645"/>
                    </a:moveTo>
                    <a:lnTo>
                      <a:pt x="16709" y="4823"/>
                    </a:lnTo>
                    <a:lnTo>
                      <a:pt x="8376" y="0"/>
                    </a:lnTo>
                    <a:lnTo>
                      <a:pt x="0" y="4823"/>
                    </a:ln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60"/>
              <p:cNvSpPr/>
              <p:nvPr/>
            </p:nvSpPr>
            <p:spPr>
              <a:xfrm>
                <a:off x="4316025" y="2008025"/>
                <a:ext cx="428325" cy="252500"/>
              </a:xfrm>
              <a:custGeom>
                <a:avLst/>
                <a:gdLst/>
                <a:ahLst/>
                <a:cxnLst/>
                <a:rect l="l" t="t" r="r" b="b"/>
                <a:pathLst>
                  <a:path w="17133" h="10100" extrusionOk="0">
                    <a:moveTo>
                      <a:pt x="8588" y="497"/>
                    </a:moveTo>
                    <a:lnTo>
                      <a:pt x="16498" y="5066"/>
                    </a:lnTo>
                    <a:lnTo>
                      <a:pt x="8588" y="9634"/>
                    </a:lnTo>
                    <a:lnTo>
                      <a:pt x="635" y="5066"/>
                    </a:lnTo>
                    <a:lnTo>
                      <a:pt x="8588" y="497"/>
                    </a:lnTo>
                    <a:close/>
                    <a:moveTo>
                      <a:pt x="8583" y="0"/>
                    </a:moveTo>
                    <a:cubicBezTo>
                      <a:pt x="8546" y="0"/>
                      <a:pt x="8503" y="11"/>
                      <a:pt x="8461" y="32"/>
                    </a:cubicBezTo>
                    <a:lnTo>
                      <a:pt x="127" y="4854"/>
                    </a:lnTo>
                    <a:cubicBezTo>
                      <a:pt x="43" y="4896"/>
                      <a:pt x="1" y="4981"/>
                      <a:pt x="1" y="5066"/>
                    </a:cubicBezTo>
                    <a:cubicBezTo>
                      <a:pt x="1" y="5150"/>
                      <a:pt x="43" y="5193"/>
                      <a:pt x="127" y="5235"/>
                    </a:cubicBezTo>
                    <a:lnTo>
                      <a:pt x="8461" y="10057"/>
                    </a:lnTo>
                    <a:cubicBezTo>
                      <a:pt x="8503" y="10100"/>
                      <a:pt x="8546" y="10100"/>
                      <a:pt x="8588" y="10100"/>
                    </a:cubicBezTo>
                    <a:cubicBezTo>
                      <a:pt x="8630" y="10100"/>
                      <a:pt x="8630" y="10100"/>
                      <a:pt x="8672" y="10057"/>
                    </a:cubicBezTo>
                    <a:lnTo>
                      <a:pt x="17048" y="5235"/>
                    </a:lnTo>
                    <a:cubicBezTo>
                      <a:pt x="17091" y="5193"/>
                      <a:pt x="17133" y="5150"/>
                      <a:pt x="17133" y="5066"/>
                    </a:cubicBezTo>
                    <a:cubicBezTo>
                      <a:pt x="17133" y="4981"/>
                      <a:pt x="17091" y="4896"/>
                      <a:pt x="17048" y="4854"/>
                    </a:cubicBezTo>
                    <a:lnTo>
                      <a:pt x="8672" y="32"/>
                    </a:lnTo>
                    <a:cubicBezTo>
                      <a:pt x="8651" y="11"/>
                      <a:pt x="8620" y="0"/>
                      <a:pt x="8583" y="0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60"/>
              <p:cNvSpPr/>
              <p:nvPr/>
            </p:nvSpPr>
            <p:spPr>
              <a:xfrm>
                <a:off x="4524375" y="1766900"/>
                <a:ext cx="219975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799" h="14923" extrusionOk="0">
                    <a:moveTo>
                      <a:pt x="465" y="624"/>
                    </a:moveTo>
                    <a:lnTo>
                      <a:pt x="8376" y="5193"/>
                    </a:lnTo>
                    <a:lnTo>
                      <a:pt x="8376" y="14330"/>
                    </a:lnTo>
                    <a:lnTo>
                      <a:pt x="465" y="9761"/>
                    </a:lnTo>
                    <a:lnTo>
                      <a:pt x="465" y="624"/>
                    </a:lnTo>
                    <a:close/>
                    <a:moveTo>
                      <a:pt x="249" y="0"/>
                    </a:moveTo>
                    <a:cubicBezTo>
                      <a:pt x="212" y="0"/>
                      <a:pt x="169" y="11"/>
                      <a:pt x="127" y="32"/>
                    </a:cubicBezTo>
                    <a:cubicBezTo>
                      <a:pt x="42" y="74"/>
                      <a:pt x="0" y="159"/>
                      <a:pt x="42" y="243"/>
                    </a:cubicBezTo>
                    <a:lnTo>
                      <a:pt x="42" y="9846"/>
                    </a:lnTo>
                    <a:cubicBezTo>
                      <a:pt x="42" y="9931"/>
                      <a:pt x="42" y="10015"/>
                      <a:pt x="127" y="10057"/>
                    </a:cubicBezTo>
                    <a:lnTo>
                      <a:pt x="8503" y="14922"/>
                    </a:lnTo>
                    <a:lnTo>
                      <a:pt x="8587" y="14922"/>
                    </a:lnTo>
                    <a:cubicBezTo>
                      <a:pt x="8630" y="14922"/>
                      <a:pt x="8672" y="14922"/>
                      <a:pt x="8714" y="14880"/>
                    </a:cubicBezTo>
                    <a:cubicBezTo>
                      <a:pt x="8757" y="14838"/>
                      <a:pt x="8799" y="14795"/>
                      <a:pt x="8799" y="14711"/>
                    </a:cubicBezTo>
                    <a:lnTo>
                      <a:pt x="8799" y="5066"/>
                    </a:lnTo>
                    <a:cubicBezTo>
                      <a:pt x="8799" y="4981"/>
                      <a:pt x="8757" y="4897"/>
                      <a:pt x="8714" y="4854"/>
                    </a:cubicBezTo>
                    <a:lnTo>
                      <a:pt x="338" y="32"/>
                    </a:lnTo>
                    <a:cubicBezTo>
                      <a:pt x="317" y="11"/>
                      <a:pt x="286" y="0"/>
                      <a:pt x="249" y="0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60"/>
              <p:cNvSpPr/>
              <p:nvPr/>
            </p:nvSpPr>
            <p:spPr>
              <a:xfrm>
                <a:off x="4732700" y="2250200"/>
                <a:ext cx="430450" cy="25145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10058" extrusionOk="0">
                    <a:moveTo>
                      <a:pt x="8630" y="455"/>
                    </a:moveTo>
                    <a:lnTo>
                      <a:pt x="16541" y="5023"/>
                    </a:lnTo>
                    <a:lnTo>
                      <a:pt x="8630" y="9592"/>
                    </a:lnTo>
                    <a:lnTo>
                      <a:pt x="677" y="5023"/>
                    </a:lnTo>
                    <a:lnTo>
                      <a:pt x="8630" y="455"/>
                    </a:lnTo>
                    <a:close/>
                    <a:moveTo>
                      <a:pt x="8625" y="0"/>
                    </a:moveTo>
                    <a:cubicBezTo>
                      <a:pt x="8588" y="0"/>
                      <a:pt x="8546" y="11"/>
                      <a:pt x="8503" y="32"/>
                    </a:cubicBezTo>
                    <a:lnTo>
                      <a:pt x="170" y="4854"/>
                    </a:lnTo>
                    <a:cubicBezTo>
                      <a:pt x="1" y="4939"/>
                      <a:pt x="1" y="5150"/>
                      <a:pt x="170" y="5235"/>
                    </a:cubicBezTo>
                    <a:lnTo>
                      <a:pt x="8503" y="10057"/>
                    </a:lnTo>
                    <a:lnTo>
                      <a:pt x="8715" y="10057"/>
                    </a:lnTo>
                    <a:lnTo>
                      <a:pt x="17091" y="5235"/>
                    </a:lnTo>
                    <a:cubicBezTo>
                      <a:pt x="17217" y="5150"/>
                      <a:pt x="17217" y="4939"/>
                      <a:pt x="17091" y="4854"/>
                    </a:cubicBezTo>
                    <a:lnTo>
                      <a:pt x="8715" y="32"/>
                    </a:lnTo>
                    <a:cubicBezTo>
                      <a:pt x="8694" y="11"/>
                      <a:pt x="8662" y="0"/>
                      <a:pt x="8625" y="0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60"/>
              <p:cNvSpPr/>
              <p:nvPr/>
            </p:nvSpPr>
            <p:spPr>
              <a:xfrm>
                <a:off x="4733750" y="2128575"/>
                <a:ext cx="22000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4923" extrusionOk="0">
                    <a:moveTo>
                      <a:pt x="424" y="624"/>
                    </a:moveTo>
                    <a:lnTo>
                      <a:pt x="8377" y="5193"/>
                    </a:lnTo>
                    <a:lnTo>
                      <a:pt x="8377" y="14330"/>
                    </a:lnTo>
                    <a:lnTo>
                      <a:pt x="424" y="9762"/>
                    </a:lnTo>
                    <a:lnTo>
                      <a:pt x="424" y="624"/>
                    </a:lnTo>
                    <a:close/>
                    <a:moveTo>
                      <a:pt x="218" y="0"/>
                    </a:moveTo>
                    <a:cubicBezTo>
                      <a:pt x="181" y="0"/>
                      <a:pt x="149" y="11"/>
                      <a:pt x="128" y="32"/>
                    </a:cubicBezTo>
                    <a:cubicBezTo>
                      <a:pt x="43" y="74"/>
                      <a:pt x="1" y="159"/>
                      <a:pt x="1" y="244"/>
                    </a:cubicBezTo>
                    <a:lnTo>
                      <a:pt x="1" y="9888"/>
                    </a:lnTo>
                    <a:cubicBezTo>
                      <a:pt x="1" y="9973"/>
                      <a:pt x="43" y="10058"/>
                      <a:pt x="128" y="10100"/>
                    </a:cubicBezTo>
                    <a:lnTo>
                      <a:pt x="8461" y="14922"/>
                    </a:lnTo>
                    <a:lnTo>
                      <a:pt x="8588" y="14922"/>
                    </a:lnTo>
                    <a:cubicBezTo>
                      <a:pt x="8630" y="14922"/>
                      <a:pt x="8673" y="14922"/>
                      <a:pt x="8673" y="14880"/>
                    </a:cubicBezTo>
                    <a:cubicBezTo>
                      <a:pt x="8757" y="14838"/>
                      <a:pt x="8800" y="14796"/>
                      <a:pt x="8800" y="14711"/>
                    </a:cubicBezTo>
                    <a:lnTo>
                      <a:pt x="8800" y="5066"/>
                    </a:lnTo>
                    <a:cubicBezTo>
                      <a:pt x="8800" y="4981"/>
                      <a:pt x="8757" y="4897"/>
                      <a:pt x="8673" y="4855"/>
                    </a:cubicBezTo>
                    <a:lnTo>
                      <a:pt x="339" y="32"/>
                    </a:lnTo>
                    <a:cubicBezTo>
                      <a:pt x="297" y="11"/>
                      <a:pt x="255" y="0"/>
                      <a:pt x="218" y="0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60"/>
              <p:cNvSpPr/>
              <p:nvPr/>
            </p:nvSpPr>
            <p:spPr>
              <a:xfrm>
                <a:off x="4942100" y="2128575"/>
                <a:ext cx="22000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4923" extrusionOk="0">
                    <a:moveTo>
                      <a:pt x="8376" y="624"/>
                    </a:moveTo>
                    <a:lnTo>
                      <a:pt x="8376" y="9762"/>
                    </a:lnTo>
                    <a:lnTo>
                      <a:pt x="466" y="14330"/>
                    </a:lnTo>
                    <a:lnTo>
                      <a:pt x="466" y="5193"/>
                    </a:lnTo>
                    <a:lnTo>
                      <a:pt x="8376" y="624"/>
                    </a:lnTo>
                    <a:close/>
                    <a:moveTo>
                      <a:pt x="8593" y="0"/>
                    </a:moveTo>
                    <a:cubicBezTo>
                      <a:pt x="8556" y="0"/>
                      <a:pt x="8524" y="11"/>
                      <a:pt x="8503" y="32"/>
                    </a:cubicBezTo>
                    <a:lnTo>
                      <a:pt x="127" y="4855"/>
                    </a:lnTo>
                    <a:cubicBezTo>
                      <a:pt x="43" y="4897"/>
                      <a:pt x="0" y="4981"/>
                      <a:pt x="43" y="5066"/>
                    </a:cubicBezTo>
                    <a:lnTo>
                      <a:pt x="43" y="14711"/>
                    </a:lnTo>
                    <a:cubicBezTo>
                      <a:pt x="43" y="14796"/>
                      <a:pt x="85" y="14880"/>
                      <a:pt x="127" y="14922"/>
                    </a:cubicBezTo>
                    <a:lnTo>
                      <a:pt x="254" y="14922"/>
                    </a:lnTo>
                    <a:cubicBezTo>
                      <a:pt x="296" y="14922"/>
                      <a:pt x="339" y="14922"/>
                      <a:pt x="339" y="14880"/>
                    </a:cubicBezTo>
                    <a:lnTo>
                      <a:pt x="8715" y="10058"/>
                    </a:lnTo>
                    <a:cubicBezTo>
                      <a:pt x="8757" y="10015"/>
                      <a:pt x="8799" y="9931"/>
                      <a:pt x="8799" y="9888"/>
                    </a:cubicBezTo>
                    <a:lnTo>
                      <a:pt x="8799" y="244"/>
                    </a:lnTo>
                    <a:cubicBezTo>
                      <a:pt x="8799" y="159"/>
                      <a:pt x="8757" y="74"/>
                      <a:pt x="8715" y="32"/>
                    </a:cubicBezTo>
                    <a:cubicBezTo>
                      <a:pt x="8672" y="11"/>
                      <a:pt x="8630" y="0"/>
                      <a:pt x="8593" y="0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60"/>
              <p:cNvSpPr/>
              <p:nvPr/>
            </p:nvSpPr>
            <p:spPr>
              <a:xfrm>
                <a:off x="4739050" y="2014100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8376" y="0"/>
                    </a:moveTo>
                    <a:lnTo>
                      <a:pt x="0" y="4823"/>
                    </a:lnTo>
                    <a:lnTo>
                      <a:pt x="8376" y="9645"/>
                    </a:lnTo>
                    <a:lnTo>
                      <a:pt x="16710" y="4823"/>
                    </a:ln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60"/>
              <p:cNvSpPr/>
              <p:nvPr/>
            </p:nvSpPr>
            <p:spPr>
              <a:xfrm>
                <a:off x="4733750" y="2008025"/>
                <a:ext cx="428350" cy="252500"/>
              </a:xfrm>
              <a:custGeom>
                <a:avLst/>
                <a:gdLst/>
                <a:ahLst/>
                <a:cxnLst/>
                <a:rect l="l" t="t" r="r" b="b"/>
                <a:pathLst>
                  <a:path w="17134" h="10100" extrusionOk="0">
                    <a:moveTo>
                      <a:pt x="8588" y="497"/>
                    </a:moveTo>
                    <a:lnTo>
                      <a:pt x="16499" y="5066"/>
                    </a:lnTo>
                    <a:lnTo>
                      <a:pt x="8588" y="9634"/>
                    </a:lnTo>
                    <a:lnTo>
                      <a:pt x="635" y="5066"/>
                    </a:lnTo>
                    <a:lnTo>
                      <a:pt x="8588" y="497"/>
                    </a:lnTo>
                    <a:close/>
                    <a:moveTo>
                      <a:pt x="8583" y="0"/>
                    </a:moveTo>
                    <a:cubicBezTo>
                      <a:pt x="8546" y="0"/>
                      <a:pt x="8504" y="11"/>
                      <a:pt x="8461" y="32"/>
                    </a:cubicBezTo>
                    <a:lnTo>
                      <a:pt x="128" y="4854"/>
                    </a:lnTo>
                    <a:cubicBezTo>
                      <a:pt x="43" y="4896"/>
                      <a:pt x="1" y="4981"/>
                      <a:pt x="1" y="5066"/>
                    </a:cubicBezTo>
                    <a:cubicBezTo>
                      <a:pt x="1" y="5150"/>
                      <a:pt x="43" y="5193"/>
                      <a:pt x="128" y="5235"/>
                    </a:cubicBezTo>
                    <a:lnTo>
                      <a:pt x="8461" y="10057"/>
                    </a:lnTo>
                    <a:cubicBezTo>
                      <a:pt x="8504" y="10100"/>
                      <a:pt x="8546" y="10100"/>
                      <a:pt x="8588" y="10100"/>
                    </a:cubicBezTo>
                    <a:cubicBezTo>
                      <a:pt x="8630" y="10100"/>
                      <a:pt x="8673" y="10100"/>
                      <a:pt x="8673" y="10057"/>
                    </a:cubicBezTo>
                    <a:lnTo>
                      <a:pt x="17049" y="5235"/>
                    </a:lnTo>
                    <a:cubicBezTo>
                      <a:pt x="17091" y="5193"/>
                      <a:pt x="17133" y="5150"/>
                      <a:pt x="17133" y="5066"/>
                    </a:cubicBezTo>
                    <a:cubicBezTo>
                      <a:pt x="17133" y="4981"/>
                      <a:pt x="17091" y="4896"/>
                      <a:pt x="17049" y="4854"/>
                    </a:cubicBezTo>
                    <a:lnTo>
                      <a:pt x="8673" y="32"/>
                    </a:lnTo>
                    <a:cubicBezTo>
                      <a:pt x="8652" y="11"/>
                      <a:pt x="8620" y="0"/>
                      <a:pt x="8583" y="0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60"/>
              <p:cNvSpPr/>
              <p:nvPr/>
            </p:nvSpPr>
            <p:spPr>
              <a:xfrm>
                <a:off x="4321325" y="1531850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0" y="4823"/>
                    </a:moveTo>
                    <a:lnTo>
                      <a:pt x="8376" y="9645"/>
                    </a:lnTo>
                    <a:lnTo>
                      <a:pt x="16709" y="4823"/>
                    </a:lnTo>
                    <a:lnTo>
                      <a:pt x="8376" y="1"/>
                    </a:ln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60"/>
              <p:cNvSpPr/>
              <p:nvPr/>
            </p:nvSpPr>
            <p:spPr>
              <a:xfrm>
                <a:off x="4321325" y="2375775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0" y="4823"/>
                    </a:moveTo>
                    <a:lnTo>
                      <a:pt x="8376" y="9645"/>
                    </a:lnTo>
                    <a:lnTo>
                      <a:pt x="16709" y="4823"/>
                    </a:lnTo>
                    <a:lnTo>
                      <a:pt x="8376" y="0"/>
                    </a:ln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60"/>
              <p:cNvSpPr/>
              <p:nvPr/>
            </p:nvSpPr>
            <p:spPr>
              <a:xfrm>
                <a:off x="4316025" y="2369700"/>
                <a:ext cx="428325" cy="252500"/>
              </a:xfrm>
              <a:custGeom>
                <a:avLst/>
                <a:gdLst/>
                <a:ahLst/>
                <a:cxnLst/>
                <a:rect l="l" t="t" r="r" b="b"/>
                <a:pathLst>
                  <a:path w="17133" h="10100" extrusionOk="0">
                    <a:moveTo>
                      <a:pt x="8588" y="497"/>
                    </a:moveTo>
                    <a:lnTo>
                      <a:pt x="16498" y="5066"/>
                    </a:lnTo>
                    <a:lnTo>
                      <a:pt x="8588" y="9635"/>
                    </a:lnTo>
                    <a:lnTo>
                      <a:pt x="635" y="5066"/>
                    </a:lnTo>
                    <a:lnTo>
                      <a:pt x="8588" y="497"/>
                    </a:lnTo>
                    <a:close/>
                    <a:moveTo>
                      <a:pt x="8583" y="0"/>
                    </a:moveTo>
                    <a:cubicBezTo>
                      <a:pt x="8546" y="0"/>
                      <a:pt x="8503" y="11"/>
                      <a:pt x="8461" y="32"/>
                    </a:cubicBezTo>
                    <a:lnTo>
                      <a:pt x="127" y="4854"/>
                    </a:lnTo>
                    <a:cubicBezTo>
                      <a:pt x="43" y="4897"/>
                      <a:pt x="1" y="4981"/>
                      <a:pt x="1" y="5066"/>
                    </a:cubicBezTo>
                    <a:cubicBezTo>
                      <a:pt x="1" y="5151"/>
                      <a:pt x="43" y="5193"/>
                      <a:pt x="127" y="5235"/>
                    </a:cubicBezTo>
                    <a:lnTo>
                      <a:pt x="8461" y="10058"/>
                    </a:lnTo>
                    <a:cubicBezTo>
                      <a:pt x="8503" y="10100"/>
                      <a:pt x="8546" y="10100"/>
                      <a:pt x="8588" y="10100"/>
                    </a:cubicBezTo>
                    <a:cubicBezTo>
                      <a:pt x="8630" y="10100"/>
                      <a:pt x="8630" y="10100"/>
                      <a:pt x="8672" y="10058"/>
                    </a:cubicBezTo>
                    <a:lnTo>
                      <a:pt x="17048" y="5235"/>
                    </a:lnTo>
                    <a:cubicBezTo>
                      <a:pt x="17091" y="5193"/>
                      <a:pt x="17133" y="5151"/>
                      <a:pt x="17133" y="5066"/>
                    </a:cubicBezTo>
                    <a:cubicBezTo>
                      <a:pt x="17133" y="4981"/>
                      <a:pt x="17091" y="4897"/>
                      <a:pt x="17048" y="4854"/>
                    </a:cubicBezTo>
                    <a:lnTo>
                      <a:pt x="8672" y="32"/>
                    </a:lnTo>
                    <a:cubicBezTo>
                      <a:pt x="8651" y="11"/>
                      <a:pt x="8620" y="0"/>
                      <a:pt x="8583" y="0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60"/>
              <p:cNvSpPr/>
              <p:nvPr/>
            </p:nvSpPr>
            <p:spPr>
              <a:xfrm>
                <a:off x="4316025" y="1405200"/>
                <a:ext cx="4283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33" h="10101" extrusionOk="0">
                    <a:moveTo>
                      <a:pt x="8588" y="498"/>
                    </a:moveTo>
                    <a:lnTo>
                      <a:pt x="16498" y="5067"/>
                    </a:lnTo>
                    <a:lnTo>
                      <a:pt x="8588" y="9635"/>
                    </a:lnTo>
                    <a:lnTo>
                      <a:pt x="635" y="5067"/>
                    </a:lnTo>
                    <a:lnTo>
                      <a:pt x="8588" y="498"/>
                    </a:lnTo>
                    <a:close/>
                    <a:moveTo>
                      <a:pt x="8583" y="1"/>
                    </a:moveTo>
                    <a:cubicBezTo>
                      <a:pt x="8546" y="1"/>
                      <a:pt x="8503" y="11"/>
                      <a:pt x="8461" y="33"/>
                    </a:cubicBezTo>
                    <a:lnTo>
                      <a:pt x="127" y="4855"/>
                    </a:lnTo>
                    <a:cubicBezTo>
                      <a:pt x="43" y="4897"/>
                      <a:pt x="1" y="4982"/>
                      <a:pt x="1" y="5067"/>
                    </a:cubicBezTo>
                    <a:cubicBezTo>
                      <a:pt x="1" y="5109"/>
                      <a:pt x="43" y="5193"/>
                      <a:pt x="127" y="5236"/>
                    </a:cubicBezTo>
                    <a:lnTo>
                      <a:pt x="8461" y="10058"/>
                    </a:lnTo>
                    <a:cubicBezTo>
                      <a:pt x="8503" y="10101"/>
                      <a:pt x="8546" y="10101"/>
                      <a:pt x="8588" y="10101"/>
                    </a:cubicBezTo>
                    <a:cubicBezTo>
                      <a:pt x="8630" y="10101"/>
                      <a:pt x="8630" y="10101"/>
                      <a:pt x="8672" y="10058"/>
                    </a:cubicBezTo>
                    <a:lnTo>
                      <a:pt x="17048" y="5236"/>
                    </a:lnTo>
                    <a:cubicBezTo>
                      <a:pt x="17091" y="5193"/>
                      <a:pt x="17133" y="5109"/>
                      <a:pt x="17133" y="5067"/>
                    </a:cubicBezTo>
                    <a:cubicBezTo>
                      <a:pt x="17133" y="4982"/>
                      <a:pt x="17091" y="4897"/>
                      <a:pt x="17048" y="4855"/>
                    </a:cubicBezTo>
                    <a:lnTo>
                      <a:pt x="8672" y="33"/>
                    </a:lnTo>
                    <a:cubicBezTo>
                      <a:pt x="8651" y="11"/>
                      <a:pt x="8620" y="1"/>
                      <a:pt x="8583" y="1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60"/>
              <p:cNvSpPr/>
              <p:nvPr/>
            </p:nvSpPr>
            <p:spPr>
              <a:xfrm>
                <a:off x="4943150" y="1525775"/>
                <a:ext cx="218950" cy="614200"/>
              </a:xfrm>
              <a:custGeom>
                <a:avLst/>
                <a:gdLst/>
                <a:ahLst/>
                <a:cxnLst/>
                <a:rect l="l" t="t" r="r" b="b"/>
                <a:pathLst>
                  <a:path w="8758" h="24568" extrusionOk="0">
                    <a:moveTo>
                      <a:pt x="424" y="624"/>
                    </a:moveTo>
                    <a:lnTo>
                      <a:pt x="8334" y="5193"/>
                    </a:lnTo>
                    <a:lnTo>
                      <a:pt x="8334" y="23975"/>
                    </a:lnTo>
                    <a:lnTo>
                      <a:pt x="424" y="19406"/>
                    </a:lnTo>
                    <a:lnTo>
                      <a:pt x="424" y="624"/>
                    </a:lnTo>
                    <a:close/>
                    <a:moveTo>
                      <a:pt x="207" y="0"/>
                    </a:moveTo>
                    <a:cubicBezTo>
                      <a:pt x="170" y="0"/>
                      <a:pt x="128" y="11"/>
                      <a:pt x="85" y="32"/>
                    </a:cubicBezTo>
                    <a:cubicBezTo>
                      <a:pt x="43" y="74"/>
                      <a:pt x="1" y="159"/>
                      <a:pt x="1" y="244"/>
                    </a:cubicBezTo>
                    <a:lnTo>
                      <a:pt x="1" y="19491"/>
                    </a:lnTo>
                    <a:cubicBezTo>
                      <a:pt x="1" y="19576"/>
                      <a:pt x="43" y="19660"/>
                      <a:pt x="85" y="19702"/>
                    </a:cubicBezTo>
                    <a:lnTo>
                      <a:pt x="8461" y="24567"/>
                    </a:lnTo>
                    <a:lnTo>
                      <a:pt x="8546" y="24567"/>
                    </a:lnTo>
                    <a:cubicBezTo>
                      <a:pt x="8588" y="24567"/>
                      <a:pt x="8630" y="24567"/>
                      <a:pt x="8673" y="24525"/>
                    </a:cubicBezTo>
                    <a:cubicBezTo>
                      <a:pt x="8715" y="24483"/>
                      <a:pt x="8757" y="24440"/>
                      <a:pt x="8757" y="24356"/>
                    </a:cubicBezTo>
                    <a:lnTo>
                      <a:pt x="8757" y="5066"/>
                    </a:lnTo>
                    <a:cubicBezTo>
                      <a:pt x="8757" y="4981"/>
                      <a:pt x="8715" y="4897"/>
                      <a:pt x="8673" y="4854"/>
                    </a:cubicBezTo>
                    <a:lnTo>
                      <a:pt x="297" y="32"/>
                    </a:lnTo>
                    <a:cubicBezTo>
                      <a:pt x="276" y="11"/>
                      <a:pt x="244" y="0"/>
                      <a:pt x="207" y="0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60"/>
              <p:cNvSpPr/>
              <p:nvPr/>
            </p:nvSpPr>
            <p:spPr>
              <a:xfrm>
                <a:off x="4948450" y="1411300"/>
                <a:ext cx="417750" cy="241125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5" extrusionOk="0">
                    <a:moveTo>
                      <a:pt x="0" y="4823"/>
                    </a:moveTo>
                    <a:lnTo>
                      <a:pt x="8334" y="9645"/>
                    </a:lnTo>
                    <a:lnTo>
                      <a:pt x="16709" y="4823"/>
                    </a:lnTo>
                    <a:lnTo>
                      <a:pt x="8334" y="0"/>
                    </a:ln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60"/>
              <p:cNvSpPr/>
              <p:nvPr/>
            </p:nvSpPr>
            <p:spPr>
              <a:xfrm>
                <a:off x="4943150" y="1405200"/>
                <a:ext cx="4283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33" h="10101" extrusionOk="0">
                    <a:moveTo>
                      <a:pt x="8546" y="498"/>
                    </a:moveTo>
                    <a:lnTo>
                      <a:pt x="16498" y="5067"/>
                    </a:lnTo>
                    <a:lnTo>
                      <a:pt x="8546" y="9635"/>
                    </a:lnTo>
                    <a:lnTo>
                      <a:pt x="635" y="5067"/>
                    </a:lnTo>
                    <a:lnTo>
                      <a:pt x="8546" y="498"/>
                    </a:lnTo>
                    <a:close/>
                    <a:moveTo>
                      <a:pt x="8551" y="1"/>
                    </a:moveTo>
                    <a:cubicBezTo>
                      <a:pt x="8514" y="1"/>
                      <a:pt x="8482" y="11"/>
                      <a:pt x="8461" y="33"/>
                    </a:cubicBezTo>
                    <a:lnTo>
                      <a:pt x="85" y="4855"/>
                    </a:lnTo>
                    <a:cubicBezTo>
                      <a:pt x="43" y="4897"/>
                      <a:pt x="1" y="4982"/>
                      <a:pt x="1" y="5067"/>
                    </a:cubicBezTo>
                    <a:cubicBezTo>
                      <a:pt x="1" y="5109"/>
                      <a:pt x="43" y="5193"/>
                      <a:pt x="85" y="5236"/>
                    </a:cubicBezTo>
                    <a:lnTo>
                      <a:pt x="8461" y="10058"/>
                    </a:lnTo>
                    <a:cubicBezTo>
                      <a:pt x="8461" y="10101"/>
                      <a:pt x="8503" y="10101"/>
                      <a:pt x="8546" y="10101"/>
                    </a:cubicBezTo>
                    <a:cubicBezTo>
                      <a:pt x="8588" y="10101"/>
                      <a:pt x="8630" y="10101"/>
                      <a:pt x="8673" y="10058"/>
                    </a:cubicBezTo>
                    <a:lnTo>
                      <a:pt x="17006" y="5236"/>
                    </a:lnTo>
                    <a:cubicBezTo>
                      <a:pt x="17091" y="5193"/>
                      <a:pt x="17133" y="5109"/>
                      <a:pt x="17133" y="5067"/>
                    </a:cubicBezTo>
                    <a:cubicBezTo>
                      <a:pt x="17133" y="4982"/>
                      <a:pt x="17091" y="4897"/>
                      <a:pt x="17006" y="4855"/>
                    </a:cubicBezTo>
                    <a:lnTo>
                      <a:pt x="8673" y="33"/>
                    </a:lnTo>
                    <a:cubicBezTo>
                      <a:pt x="8630" y="11"/>
                      <a:pt x="8588" y="1"/>
                      <a:pt x="8551" y="1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60"/>
              <p:cNvSpPr/>
              <p:nvPr/>
            </p:nvSpPr>
            <p:spPr>
              <a:xfrm>
                <a:off x="5156775" y="1772975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1" y="4823"/>
                    </a:moveTo>
                    <a:lnTo>
                      <a:pt x="8376" y="9645"/>
                    </a:lnTo>
                    <a:lnTo>
                      <a:pt x="16710" y="4823"/>
                    </a:lnTo>
                    <a:lnTo>
                      <a:pt x="8376" y="0"/>
                    </a:ln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60"/>
              <p:cNvSpPr/>
              <p:nvPr/>
            </p:nvSpPr>
            <p:spPr>
              <a:xfrm>
                <a:off x="5366175" y="1411300"/>
                <a:ext cx="417750" cy="241125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5" extrusionOk="0">
                    <a:moveTo>
                      <a:pt x="16710" y="4823"/>
                    </a:moveTo>
                    <a:lnTo>
                      <a:pt x="8334" y="0"/>
                    </a:lnTo>
                    <a:lnTo>
                      <a:pt x="0" y="4823"/>
                    </a:lnTo>
                    <a:lnTo>
                      <a:pt x="8334" y="9645"/>
                    </a:ln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60"/>
              <p:cNvSpPr/>
              <p:nvPr/>
            </p:nvSpPr>
            <p:spPr>
              <a:xfrm>
                <a:off x="5360875" y="1405200"/>
                <a:ext cx="428350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34" h="10101" extrusionOk="0">
                    <a:moveTo>
                      <a:pt x="8546" y="498"/>
                    </a:moveTo>
                    <a:lnTo>
                      <a:pt x="16499" y="5067"/>
                    </a:lnTo>
                    <a:lnTo>
                      <a:pt x="8546" y="9635"/>
                    </a:lnTo>
                    <a:lnTo>
                      <a:pt x="635" y="5067"/>
                    </a:lnTo>
                    <a:lnTo>
                      <a:pt x="8546" y="498"/>
                    </a:lnTo>
                    <a:close/>
                    <a:moveTo>
                      <a:pt x="8551" y="1"/>
                    </a:moveTo>
                    <a:cubicBezTo>
                      <a:pt x="8514" y="1"/>
                      <a:pt x="8482" y="11"/>
                      <a:pt x="8461" y="33"/>
                    </a:cubicBezTo>
                    <a:lnTo>
                      <a:pt x="85" y="4855"/>
                    </a:lnTo>
                    <a:cubicBezTo>
                      <a:pt x="43" y="4897"/>
                      <a:pt x="1" y="4982"/>
                      <a:pt x="1" y="5067"/>
                    </a:cubicBezTo>
                    <a:cubicBezTo>
                      <a:pt x="1" y="5109"/>
                      <a:pt x="43" y="5193"/>
                      <a:pt x="85" y="5236"/>
                    </a:cubicBezTo>
                    <a:lnTo>
                      <a:pt x="8461" y="10058"/>
                    </a:lnTo>
                    <a:cubicBezTo>
                      <a:pt x="8461" y="10101"/>
                      <a:pt x="8504" y="10101"/>
                      <a:pt x="8546" y="10101"/>
                    </a:cubicBezTo>
                    <a:cubicBezTo>
                      <a:pt x="8588" y="10101"/>
                      <a:pt x="8630" y="10101"/>
                      <a:pt x="8673" y="10058"/>
                    </a:cubicBezTo>
                    <a:lnTo>
                      <a:pt x="17006" y="5236"/>
                    </a:lnTo>
                    <a:cubicBezTo>
                      <a:pt x="17091" y="5193"/>
                      <a:pt x="17133" y="5109"/>
                      <a:pt x="17133" y="5067"/>
                    </a:cubicBezTo>
                    <a:cubicBezTo>
                      <a:pt x="17133" y="4982"/>
                      <a:pt x="17091" y="4897"/>
                      <a:pt x="17006" y="4855"/>
                    </a:cubicBezTo>
                    <a:lnTo>
                      <a:pt x="8673" y="33"/>
                    </a:lnTo>
                    <a:cubicBezTo>
                      <a:pt x="8630" y="11"/>
                      <a:pt x="8588" y="1"/>
                      <a:pt x="8551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60"/>
              <p:cNvSpPr/>
              <p:nvPr/>
            </p:nvSpPr>
            <p:spPr>
              <a:xfrm>
                <a:off x="6613025" y="1861025"/>
                <a:ext cx="22105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42" h="14923" extrusionOk="0">
                    <a:moveTo>
                      <a:pt x="8419" y="582"/>
                    </a:moveTo>
                    <a:lnTo>
                      <a:pt x="8419" y="9719"/>
                    </a:lnTo>
                    <a:lnTo>
                      <a:pt x="466" y="14288"/>
                    </a:lnTo>
                    <a:lnTo>
                      <a:pt x="466" y="5150"/>
                    </a:lnTo>
                    <a:lnTo>
                      <a:pt x="8419" y="582"/>
                    </a:lnTo>
                    <a:close/>
                    <a:moveTo>
                      <a:pt x="8593" y="0"/>
                    </a:moveTo>
                    <a:cubicBezTo>
                      <a:pt x="8556" y="0"/>
                      <a:pt x="8524" y="11"/>
                      <a:pt x="8503" y="32"/>
                    </a:cubicBezTo>
                    <a:lnTo>
                      <a:pt x="127" y="4854"/>
                    </a:lnTo>
                    <a:cubicBezTo>
                      <a:pt x="85" y="4896"/>
                      <a:pt x="43" y="4939"/>
                      <a:pt x="43" y="5023"/>
                    </a:cubicBezTo>
                    <a:lnTo>
                      <a:pt x="43" y="14668"/>
                    </a:lnTo>
                    <a:cubicBezTo>
                      <a:pt x="0" y="14753"/>
                      <a:pt x="43" y="14837"/>
                      <a:pt x="127" y="14880"/>
                    </a:cubicBezTo>
                    <a:cubicBezTo>
                      <a:pt x="170" y="14880"/>
                      <a:pt x="212" y="14922"/>
                      <a:pt x="254" y="14922"/>
                    </a:cubicBezTo>
                    <a:cubicBezTo>
                      <a:pt x="297" y="14922"/>
                      <a:pt x="339" y="14880"/>
                      <a:pt x="339" y="14880"/>
                    </a:cubicBezTo>
                    <a:lnTo>
                      <a:pt x="8715" y="10057"/>
                    </a:lnTo>
                    <a:cubicBezTo>
                      <a:pt x="8799" y="10015"/>
                      <a:pt x="8842" y="9930"/>
                      <a:pt x="8842" y="9846"/>
                    </a:cubicBezTo>
                    <a:lnTo>
                      <a:pt x="8842" y="201"/>
                    </a:lnTo>
                    <a:cubicBezTo>
                      <a:pt x="8842" y="116"/>
                      <a:pt x="8799" y="74"/>
                      <a:pt x="8715" y="32"/>
                    </a:cubicBezTo>
                    <a:cubicBezTo>
                      <a:pt x="8672" y="11"/>
                      <a:pt x="8630" y="0"/>
                      <a:pt x="8593" y="0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60"/>
              <p:cNvSpPr/>
              <p:nvPr/>
            </p:nvSpPr>
            <p:spPr>
              <a:xfrm>
                <a:off x="6409975" y="1745475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8376" y="1"/>
                    </a:moveTo>
                    <a:lnTo>
                      <a:pt x="0" y="4823"/>
                    </a:lnTo>
                    <a:lnTo>
                      <a:pt x="8376" y="9645"/>
                    </a:lnTo>
                    <a:lnTo>
                      <a:pt x="16710" y="4823"/>
                    </a:ln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60"/>
              <p:cNvSpPr/>
              <p:nvPr/>
            </p:nvSpPr>
            <p:spPr>
              <a:xfrm>
                <a:off x="6403625" y="1740450"/>
                <a:ext cx="430450" cy="25145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10058" extrusionOk="0">
                    <a:moveTo>
                      <a:pt x="8630" y="455"/>
                    </a:moveTo>
                    <a:lnTo>
                      <a:pt x="16541" y="5024"/>
                    </a:lnTo>
                    <a:lnTo>
                      <a:pt x="8630" y="9593"/>
                    </a:lnTo>
                    <a:lnTo>
                      <a:pt x="677" y="5024"/>
                    </a:lnTo>
                    <a:lnTo>
                      <a:pt x="8630" y="455"/>
                    </a:lnTo>
                    <a:close/>
                    <a:moveTo>
                      <a:pt x="8625" y="1"/>
                    </a:moveTo>
                    <a:cubicBezTo>
                      <a:pt x="8588" y="1"/>
                      <a:pt x="8546" y="11"/>
                      <a:pt x="8503" y="32"/>
                    </a:cubicBezTo>
                    <a:lnTo>
                      <a:pt x="170" y="4812"/>
                    </a:lnTo>
                    <a:cubicBezTo>
                      <a:pt x="1" y="4897"/>
                      <a:pt x="1" y="5109"/>
                      <a:pt x="170" y="5193"/>
                    </a:cubicBezTo>
                    <a:lnTo>
                      <a:pt x="8503" y="10016"/>
                    </a:lnTo>
                    <a:cubicBezTo>
                      <a:pt x="8546" y="10058"/>
                      <a:pt x="8588" y="10058"/>
                      <a:pt x="8630" y="10058"/>
                    </a:cubicBezTo>
                    <a:lnTo>
                      <a:pt x="8715" y="10058"/>
                    </a:lnTo>
                    <a:lnTo>
                      <a:pt x="17091" y="5235"/>
                    </a:lnTo>
                    <a:cubicBezTo>
                      <a:pt x="17218" y="5151"/>
                      <a:pt x="17218" y="4897"/>
                      <a:pt x="17091" y="4855"/>
                    </a:cubicBezTo>
                    <a:lnTo>
                      <a:pt x="8715" y="32"/>
                    </a:lnTo>
                    <a:cubicBezTo>
                      <a:pt x="8694" y="11"/>
                      <a:pt x="8662" y="1"/>
                      <a:pt x="8625" y="1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60"/>
              <p:cNvSpPr/>
              <p:nvPr/>
            </p:nvSpPr>
            <p:spPr>
              <a:xfrm>
                <a:off x="6404675" y="1861025"/>
                <a:ext cx="22000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4923" extrusionOk="0">
                    <a:moveTo>
                      <a:pt x="466" y="582"/>
                    </a:moveTo>
                    <a:lnTo>
                      <a:pt x="8377" y="5150"/>
                    </a:lnTo>
                    <a:lnTo>
                      <a:pt x="8377" y="14288"/>
                    </a:lnTo>
                    <a:lnTo>
                      <a:pt x="466" y="9719"/>
                    </a:lnTo>
                    <a:lnTo>
                      <a:pt x="466" y="582"/>
                    </a:lnTo>
                    <a:close/>
                    <a:moveTo>
                      <a:pt x="218" y="0"/>
                    </a:moveTo>
                    <a:cubicBezTo>
                      <a:pt x="181" y="0"/>
                      <a:pt x="149" y="11"/>
                      <a:pt x="128" y="32"/>
                    </a:cubicBezTo>
                    <a:cubicBezTo>
                      <a:pt x="43" y="74"/>
                      <a:pt x="1" y="116"/>
                      <a:pt x="1" y="201"/>
                    </a:cubicBezTo>
                    <a:lnTo>
                      <a:pt x="1" y="9846"/>
                    </a:lnTo>
                    <a:cubicBezTo>
                      <a:pt x="1" y="9930"/>
                      <a:pt x="43" y="10015"/>
                      <a:pt x="128" y="10057"/>
                    </a:cubicBezTo>
                    <a:lnTo>
                      <a:pt x="8461" y="14880"/>
                    </a:lnTo>
                    <a:cubicBezTo>
                      <a:pt x="8504" y="14880"/>
                      <a:pt x="8546" y="14922"/>
                      <a:pt x="8588" y="14922"/>
                    </a:cubicBezTo>
                    <a:cubicBezTo>
                      <a:pt x="8631" y="14922"/>
                      <a:pt x="8673" y="14880"/>
                      <a:pt x="8673" y="14880"/>
                    </a:cubicBezTo>
                    <a:cubicBezTo>
                      <a:pt x="8757" y="14837"/>
                      <a:pt x="8800" y="14753"/>
                      <a:pt x="8800" y="14668"/>
                    </a:cubicBezTo>
                    <a:lnTo>
                      <a:pt x="8800" y="5023"/>
                    </a:lnTo>
                    <a:cubicBezTo>
                      <a:pt x="8800" y="4939"/>
                      <a:pt x="8757" y="4896"/>
                      <a:pt x="8673" y="4854"/>
                    </a:cubicBezTo>
                    <a:lnTo>
                      <a:pt x="339" y="32"/>
                    </a:lnTo>
                    <a:cubicBezTo>
                      <a:pt x="297" y="11"/>
                      <a:pt x="255" y="0"/>
                      <a:pt x="218" y="0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60"/>
              <p:cNvSpPr/>
              <p:nvPr/>
            </p:nvSpPr>
            <p:spPr>
              <a:xfrm>
                <a:off x="5986950" y="1499325"/>
                <a:ext cx="429400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76" h="10101" extrusionOk="0">
                    <a:moveTo>
                      <a:pt x="8588" y="456"/>
                    </a:moveTo>
                    <a:lnTo>
                      <a:pt x="16498" y="5024"/>
                    </a:lnTo>
                    <a:lnTo>
                      <a:pt x="8588" y="9593"/>
                    </a:lnTo>
                    <a:lnTo>
                      <a:pt x="635" y="5024"/>
                    </a:lnTo>
                    <a:lnTo>
                      <a:pt x="8588" y="456"/>
                    </a:lnTo>
                    <a:close/>
                    <a:moveTo>
                      <a:pt x="8583" y="1"/>
                    </a:moveTo>
                    <a:cubicBezTo>
                      <a:pt x="8546" y="1"/>
                      <a:pt x="8503" y="11"/>
                      <a:pt x="8461" y="33"/>
                    </a:cubicBezTo>
                    <a:lnTo>
                      <a:pt x="128" y="4855"/>
                    </a:lnTo>
                    <a:cubicBezTo>
                      <a:pt x="43" y="4897"/>
                      <a:pt x="1" y="4940"/>
                      <a:pt x="1" y="5024"/>
                    </a:cubicBezTo>
                    <a:cubicBezTo>
                      <a:pt x="1" y="5109"/>
                      <a:pt x="43" y="5193"/>
                      <a:pt x="128" y="5236"/>
                    </a:cubicBezTo>
                    <a:lnTo>
                      <a:pt x="8461" y="10058"/>
                    </a:lnTo>
                    <a:cubicBezTo>
                      <a:pt x="8503" y="10058"/>
                      <a:pt x="8546" y="10100"/>
                      <a:pt x="8588" y="10100"/>
                    </a:cubicBezTo>
                    <a:cubicBezTo>
                      <a:pt x="8630" y="10058"/>
                      <a:pt x="8673" y="10058"/>
                      <a:pt x="8673" y="10058"/>
                    </a:cubicBezTo>
                    <a:lnTo>
                      <a:pt x="17048" y="5236"/>
                    </a:lnTo>
                    <a:cubicBezTo>
                      <a:pt x="17091" y="5193"/>
                      <a:pt x="17133" y="5109"/>
                      <a:pt x="17175" y="5024"/>
                    </a:cubicBezTo>
                    <a:cubicBezTo>
                      <a:pt x="17133" y="4940"/>
                      <a:pt x="17091" y="4897"/>
                      <a:pt x="17048" y="4855"/>
                    </a:cubicBezTo>
                    <a:lnTo>
                      <a:pt x="8673" y="33"/>
                    </a:lnTo>
                    <a:cubicBezTo>
                      <a:pt x="8651" y="11"/>
                      <a:pt x="8620" y="1"/>
                      <a:pt x="8583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60"/>
              <p:cNvSpPr/>
              <p:nvPr/>
            </p:nvSpPr>
            <p:spPr>
              <a:xfrm>
                <a:off x="6195300" y="1499325"/>
                <a:ext cx="22105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42" h="14923" extrusionOk="0">
                    <a:moveTo>
                      <a:pt x="465" y="582"/>
                    </a:moveTo>
                    <a:lnTo>
                      <a:pt x="8418" y="5151"/>
                    </a:lnTo>
                    <a:lnTo>
                      <a:pt x="8418" y="14288"/>
                    </a:lnTo>
                    <a:lnTo>
                      <a:pt x="465" y="9720"/>
                    </a:lnTo>
                    <a:lnTo>
                      <a:pt x="465" y="582"/>
                    </a:lnTo>
                    <a:close/>
                    <a:moveTo>
                      <a:pt x="249" y="1"/>
                    </a:moveTo>
                    <a:cubicBezTo>
                      <a:pt x="212" y="1"/>
                      <a:pt x="169" y="11"/>
                      <a:pt x="127" y="33"/>
                    </a:cubicBezTo>
                    <a:cubicBezTo>
                      <a:pt x="85" y="75"/>
                      <a:pt x="42" y="117"/>
                      <a:pt x="42" y="202"/>
                    </a:cubicBezTo>
                    <a:lnTo>
                      <a:pt x="42" y="9847"/>
                    </a:lnTo>
                    <a:cubicBezTo>
                      <a:pt x="0" y="9931"/>
                      <a:pt x="42" y="10016"/>
                      <a:pt x="127" y="10058"/>
                    </a:cubicBezTo>
                    <a:lnTo>
                      <a:pt x="8503" y="14880"/>
                    </a:lnTo>
                    <a:cubicBezTo>
                      <a:pt x="8503" y="14880"/>
                      <a:pt x="8545" y="14880"/>
                      <a:pt x="8587" y="14923"/>
                    </a:cubicBezTo>
                    <a:cubicBezTo>
                      <a:pt x="8630" y="14880"/>
                      <a:pt x="8672" y="14880"/>
                      <a:pt x="8714" y="14880"/>
                    </a:cubicBezTo>
                    <a:cubicBezTo>
                      <a:pt x="8799" y="14838"/>
                      <a:pt x="8841" y="14754"/>
                      <a:pt x="8841" y="14669"/>
                    </a:cubicBezTo>
                    <a:lnTo>
                      <a:pt x="8841" y="5024"/>
                    </a:lnTo>
                    <a:cubicBezTo>
                      <a:pt x="8799" y="4940"/>
                      <a:pt x="8757" y="4897"/>
                      <a:pt x="8714" y="4855"/>
                    </a:cubicBezTo>
                    <a:lnTo>
                      <a:pt x="339" y="33"/>
                    </a:lnTo>
                    <a:cubicBezTo>
                      <a:pt x="317" y="11"/>
                      <a:pt x="286" y="1"/>
                      <a:pt x="249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60"/>
              <p:cNvSpPr/>
              <p:nvPr/>
            </p:nvSpPr>
            <p:spPr>
              <a:xfrm>
                <a:off x="5986950" y="1499325"/>
                <a:ext cx="22000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4923" extrusionOk="0">
                    <a:moveTo>
                      <a:pt x="8376" y="582"/>
                    </a:moveTo>
                    <a:lnTo>
                      <a:pt x="8376" y="9720"/>
                    </a:lnTo>
                    <a:lnTo>
                      <a:pt x="466" y="14288"/>
                    </a:lnTo>
                    <a:lnTo>
                      <a:pt x="466" y="5151"/>
                    </a:lnTo>
                    <a:lnTo>
                      <a:pt x="8376" y="582"/>
                    </a:lnTo>
                    <a:close/>
                    <a:moveTo>
                      <a:pt x="8583" y="1"/>
                    </a:moveTo>
                    <a:cubicBezTo>
                      <a:pt x="8546" y="1"/>
                      <a:pt x="8503" y="11"/>
                      <a:pt x="8461" y="33"/>
                    </a:cubicBezTo>
                    <a:lnTo>
                      <a:pt x="128" y="4855"/>
                    </a:lnTo>
                    <a:cubicBezTo>
                      <a:pt x="43" y="4897"/>
                      <a:pt x="1" y="4940"/>
                      <a:pt x="1" y="5024"/>
                    </a:cubicBezTo>
                    <a:lnTo>
                      <a:pt x="1" y="14669"/>
                    </a:lnTo>
                    <a:cubicBezTo>
                      <a:pt x="1" y="14754"/>
                      <a:pt x="43" y="14838"/>
                      <a:pt x="128" y="14880"/>
                    </a:cubicBezTo>
                    <a:cubicBezTo>
                      <a:pt x="128" y="14880"/>
                      <a:pt x="170" y="14923"/>
                      <a:pt x="212" y="14923"/>
                    </a:cubicBezTo>
                    <a:cubicBezTo>
                      <a:pt x="254" y="14880"/>
                      <a:pt x="297" y="14880"/>
                      <a:pt x="339" y="14880"/>
                    </a:cubicBezTo>
                    <a:lnTo>
                      <a:pt x="8673" y="10058"/>
                    </a:lnTo>
                    <a:cubicBezTo>
                      <a:pt x="8757" y="10016"/>
                      <a:pt x="8799" y="9931"/>
                      <a:pt x="8799" y="9847"/>
                    </a:cubicBezTo>
                    <a:lnTo>
                      <a:pt x="8799" y="202"/>
                    </a:lnTo>
                    <a:cubicBezTo>
                      <a:pt x="8799" y="117"/>
                      <a:pt x="8757" y="75"/>
                      <a:pt x="8673" y="33"/>
                    </a:cubicBezTo>
                    <a:cubicBezTo>
                      <a:pt x="8651" y="11"/>
                      <a:pt x="8620" y="1"/>
                      <a:pt x="8583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60"/>
              <p:cNvSpPr/>
              <p:nvPr/>
            </p:nvSpPr>
            <p:spPr>
              <a:xfrm>
                <a:off x="5992250" y="1745475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8376" y="9645"/>
                    </a:moveTo>
                    <a:lnTo>
                      <a:pt x="16709" y="4823"/>
                    </a:lnTo>
                    <a:lnTo>
                      <a:pt x="8376" y="1"/>
                    </a:lnTo>
                    <a:lnTo>
                      <a:pt x="0" y="4823"/>
                    </a:ln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60"/>
              <p:cNvSpPr/>
              <p:nvPr/>
            </p:nvSpPr>
            <p:spPr>
              <a:xfrm>
                <a:off x="5985900" y="1740450"/>
                <a:ext cx="430450" cy="25145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10058" extrusionOk="0">
                    <a:moveTo>
                      <a:pt x="8630" y="455"/>
                    </a:moveTo>
                    <a:lnTo>
                      <a:pt x="16540" y="5024"/>
                    </a:lnTo>
                    <a:lnTo>
                      <a:pt x="8630" y="9593"/>
                    </a:lnTo>
                    <a:lnTo>
                      <a:pt x="677" y="5024"/>
                    </a:lnTo>
                    <a:lnTo>
                      <a:pt x="8630" y="455"/>
                    </a:lnTo>
                    <a:close/>
                    <a:moveTo>
                      <a:pt x="8625" y="1"/>
                    </a:moveTo>
                    <a:cubicBezTo>
                      <a:pt x="8588" y="1"/>
                      <a:pt x="8545" y="11"/>
                      <a:pt x="8503" y="32"/>
                    </a:cubicBezTo>
                    <a:lnTo>
                      <a:pt x="170" y="4812"/>
                    </a:lnTo>
                    <a:cubicBezTo>
                      <a:pt x="0" y="4897"/>
                      <a:pt x="0" y="5109"/>
                      <a:pt x="170" y="5193"/>
                    </a:cubicBezTo>
                    <a:lnTo>
                      <a:pt x="8503" y="10016"/>
                    </a:lnTo>
                    <a:cubicBezTo>
                      <a:pt x="8545" y="10058"/>
                      <a:pt x="8588" y="10058"/>
                      <a:pt x="8630" y="10058"/>
                    </a:cubicBezTo>
                    <a:lnTo>
                      <a:pt x="8715" y="10058"/>
                    </a:lnTo>
                    <a:lnTo>
                      <a:pt x="17090" y="5235"/>
                    </a:lnTo>
                    <a:cubicBezTo>
                      <a:pt x="17217" y="5151"/>
                      <a:pt x="17217" y="4897"/>
                      <a:pt x="17090" y="4855"/>
                    </a:cubicBezTo>
                    <a:lnTo>
                      <a:pt x="8715" y="32"/>
                    </a:lnTo>
                    <a:cubicBezTo>
                      <a:pt x="8693" y="11"/>
                      <a:pt x="8662" y="1"/>
                      <a:pt x="8625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60"/>
              <p:cNvSpPr/>
              <p:nvPr/>
            </p:nvSpPr>
            <p:spPr>
              <a:xfrm>
                <a:off x="6409975" y="2227725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16710" y="4823"/>
                    </a:moveTo>
                    <a:lnTo>
                      <a:pt x="8376" y="0"/>
                    </a:lnTo>
                    <a:lnTo>
                      <a:pt x="0" y="4823"/>
                    </a:lnTo>
                    <a:lnTo>
                      <a:pt x="8376" y="9645"/>
                    </a:ln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60"/>
              <p:cNvSpPr/>
              <p:nvPr/>
            </p:nvSpPr>
            <p:spPr>
              <a:xfrm>
                <a:off x="6403625" y="2223750"/>
                <a:ext cx="430450" cy="25145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10058" extrusionOk="0">
                    <a:moveTo>
                      <a:pt x="8630" y="413"/>
                    </a:moveTo>
                    <a:lnTo>
                      <a:pt x="16541" y="4982"/>
                    </a:lnTo>
                    <a:lnTo>
                      <a:pt x="8630" y="9550"/>
                    </a:lnTo>
                    <a:lnTo>
                      <a:pt x="677" y="4982"/>
                    </a:lnTo>
                    <a:lnTo>
                      <a:pt x="8630" y="413"/>
                    </a:lnTo>
                    <a:close/>
                    <a:moveTo>
                      <a:pt x="8625" y="1"/>
                    </a:moveTo>
                    <a:cubicBezTo>
                      <a:pt x="8588" y="1"/>
                      <a:pt x="8546" y="11"/>
                      <a:pt x="8503" y="32"/>
                    </a:cubicBezTo>
                    <a:lnTo>
                      <a:pt x="170" y="4855"/>
                    </a:lnTo>
                    <a:cubicBezTo>
                      <a:pt x="1" y="4897"/>
                      <a:pt x="1" y="5151"/>
                      <a:pt x="170" y="5235"/>
                    </a:cubicBezTo>
                    <a:lnTo>
                      <a:pt x="8503" y="10058"/>
                    </a:lnTo>
                    <a:lnTo>
                      <a:pt x="8715" y="10058"/>
                    </a:lnTo>
                    <a:lnTo>
                      <a:pt x="17091" y="5235"/>
                    </a:lnTo>
                    <a:cubicBezTo>
                      <a:pt x="17218" y="5151"/>
                      <a:pt x="17218" y="4897"/>
                      <a:pt x="17091" y="4855"/>
                    </a:cubicBezTo>
                    <a:lnTo>
                      <a:pt x="8715" y="32"/>
                    </a:lnTo>
                    <a:cubicBezTo>
                      <a:pt x="8694" y="11"/>
                      <a:pt x="8662" y="1"/>
                      <a:pt x="8625" y="1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60"/>
              <p:cNvSpPr/>
              <p:nvPr/>
            </p:nvSpPr>
            <p:spPr>
              <a:xfrm>
                <a:off x="6404675" y="2343250"/>
                <a:ext cx="429400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76" h="10101" extrusionOk="0">
                    <a:moveTo>
                      <a:pt x="8588" y="498"/>
                    </a:moveTo>
                    <a:lnTo>
                      <a:pt x="16499" y="5024"/>
                    </a:lnTo>
                    <a:lnTo>
                      <a:pt x="8588" y="9593"/>
                    </a:lnTo>
                    <a:lnTo>
                      <a:pt x="635" y="5024"/>
                    </a:lnTo>
                    <a:lnTo>
                      <a:pt x="8588" y="498"/>
                    </a:lnTo>
                    <a:close/>
                    <a:moveTo>
                      <a:pt x="8583" y="1"/>
                    </a:moveTo>
                    <a:cubicBezTo>
                      <a:pt x="8546" y="1"/>
                      <a:pt x="8504" y="11"/>
                      <a:pt x="8461" y="32"/>
                    </a:cubicBezTo>
                    <a:lnTo>
                      <a:pt x="128" y="4855"/>
                    </a:lnTo>
                    <a:cubicBezTo>
                      <a:pt x="43" y="4897"/>
                      <a:pt x="1" y="4982"/>
                      <a:pt x="1" y="5024"/>
                    </a:cubicBezTo>
                    <a:cubicBezTo>
                      <a:pt x="1" y="5109"/>
                      <a:pt x="43" y="5193"/>
                      <a:pt x="128" y="5236"/>
                    </a:cubicBezTo>
                    <a:lnTo>
                      <a:pt x="8461" y="10058"/>
                    </a:lnTo>
                    <a:cubicBezTo>
                      <a:pt x="8504" y="10058"/>
                      <a:pt x="8546" y="10100"/>
                      <a:pt x="8588" y="10100"/>
                    </a:cubicBezTo>
                    <a:cubicBezTo>
                      <a:pt x="8631" y="10100"/>
                      <a:pt x="8673" y="10058"/>
                      <a:pt x="8673" y="10058"/>
                    </a:cubicBezTo>
                    <a:lnTo>
                      <a:pt x="17049" y="5236"/>
                    </a:lnTo>
                    <a:cubicBezTo>
                      <a:pt x="17091" y="5193"/>
                      <a:pt x="17133" y="5109"/>
                      <a:pt x="17176" y="5024"/>
                    </a:cubicBezTo>
                    <a:cubicBezTo>
                      <a:pt x="17133" y="4982"/>
                      <a:pt x="17091" y="4897"/>
                      <a:pt x="17049" y="4855"/>
                    </a:cubicBezTo>
                    <a:lnTo>
                      <a:pt x="8673" y="32"/>
                    </a:lnTo>
                    <a:cubicBezTo>
                      <a:pt x="8652" y="11"/>
                      <a:pt x="8620" y="1"/>
                      <a:pt x="8583" y="1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60"/>
              <p:cNvSpPr/>
              <p:nvPr/>
            </p:nvSpPr>
            <p:spPr>
              <a:xfrm>
                <a:off x="5986950" y="1861025"/>
                <a:ext cx="220000" cy="6141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24567" extrusionOk="0">
                    <a:moveTo>
                      <a:pt x="466" y="582"/>
                    </a:moveTo>
                    <a:lnTo>
                      <a:pt x="8376" y="5150"/>
                    </a:lnTo>
                    <a:lnTo>
                      <a:pt x="8376" y="23932"/>
                    </a:lnTo>
                    <a:lnTo>
                      <a:pt x="466" y="19364"/>
                    </a:lnTo>
                    <a:lnTo>
                      <a:pt x="466" y="582"/>
                    </a:lnTo>
                    <a:close/>
                    <a:moveTo>
                      <a:pt x="217" y="0"/>
                    </a:moveTo>
                    <a:cubicBezTo>
                      <a:pt x="180" y="0"/>
                      <a:pt x="149" y="11"/>
                      <a:pt x="128" y="32"/>
                    </a:cubicBezTo>
                    <a:cubicBezTo>
                      <a:pt x="43" y="74"/>
                      <a:pt x="1" y="116"/>
                      <a:pt x="1" y="201"/>
                    </a:cubicBezTo>
                    <a:lnTo>
                      <a:pt x="1" y="19533"/>
                    </a:lnTo>
                    <a:cubicBezTo>
                      <a:pt x="1" y="19618"/>
                      <a:pt x="43" y="19702"/>
                      <a:pt x="128" y="19744"/>
                    </a:cubicBezTo>
                    <a:lnTo>
                      <a:pt x="8461" y="24567"/>
                    </a:lnTo>
                    <a:lnTo>
                      <a:pt x="8588" y="24567"/>
                    </a:lnTo>
                    <a:cubicBezTo>
                      <a:pt x="8630" y="24567"/>
                      <a:pt x="8673" y="24525"/>
                      <a:pt x="8673" y="24525"/>
                    </a:cubicBezTo>
                    <a:cubicBezTo>
                      <a:pt x="8757" y="24482"/>
                      <a:pt x="8799" y="24398"/>
                      <a:pt x="8799" y="24313"/>
                    </a:cubicBezTo>
                    <a:lnTo>
                      <a:pt x="8799" y="5023"/>
                    </a:lnTo>
                    <a:cubicBezTo>
                      <a:pt x="8799" y="4939"/>
                      <a:pt x="8757" y="4896"/>
                      <a:pt x="8673" y="4854"/>
                    </a:cubicBezTo>
                    <a:lnTo>
                      <a:pt x="339" y="32"/>
                    </a:lnTo>
                    <a:cubicBezTo>
                      <a:pt x="297" y="11"/>
                      <a:pt x="254" y="0"/>
                      <a:pt x="217" y="0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60"/>
              <p:cNvSpPr/>
              <p:nvPr/>
            </p:nvSpPr>
            <p:spPr>
              <a:xfrm>
                <a:off x="5783900" y="2348275"/>
                <a:ext cx="417750" cy="24220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88" extrusionOk="0">
                    <a:moveTo>
                      <a:pt x="16710" y="4823"/>
                    </a:moveTo>
                    <a:lnTo>
                      <a:pt x="8334" y="1"/>
                    </a:lnTo>
                    <a:lnTo>
                      <a:pt x="1" y="4823"/>
                    </a:lnTo>
                    <a:lnTo>
                      <a:pt x="8334" y="9688"/>
                    </a:ln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60"/>
              <p:cNvSpPr/>
              <p:nvPr/>
            </p:nvSpPr>
            <p:spPr>
              <a:xfrm>
                <a:off x="5778625" y="2343250"/>
                <a:ext cx="4283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33" h="10101" extrusionOk="0">
                    <a:moveTo>
                      <a:pt x="8545" y="498"/>
                    </a:moveTo>
                    <a:lnTo>
                      <a:pt x="16498" y="5024"/>
                    </a:lnTo>
                    <a:lnTo>
                      <a:pt x="8545" y="9593"/>
                    </a:lnTo>
                    <a:lnTo>
                      <a:pt x="635" y="5024"/>
                    </a:lnTo>
                    <a:lnTo>
                      <a:pt x="8545" y="498"/>
                    </a:lnTo>
                    <a:close/>
                    <a:moveTo>
                      <a:pt x="8550" y="1"/>
                    </a:moveTo>
                    <a:cubicBezTo>
                      <a:pt x="8513" y="1"/>
                      <a:pt x="8482" y="11"/>
                      <a:pt x="8461" y="32"/>
                    </a:cubicBezTo>
                    <a:lnTo>
                      <a:pt x="85" y="4855"/>
                    </a:lnTo>
                    <a:cubicBezTo>
                      <a:pt x="42" y="4897"/>
                      <a:pt x="0" y="4982"/>
                      <a:pt x="0" y="5024"/>
                    </a:cubicBezTo>
                    <a:cubicBezTo>
                      <a:pt x="0" y="5109"/>
                      <a:pt x="42" y="5193"/>
                      <a:pt x="85" y="5236"/>
                    </a:cubicBezTo>
                    <a:lnTo>
                      <a:pt x="8461" y="10058"/>
                    </a:lnTo>
                    <a:cubicBezTo>
                      <a:pt x="8461" y="10058"/>
                      <a:pt x="8503" y="10100"/>
                      <a:pt x="8545" y="10100"/>
                    </a:cubicBezTo>
                    <a:cubicBezTo>
                      <a:pt x="8587" y="10100"/>
                      <a:pt x="8630" y="10058"/>
                      <a:pt x="8672" y="10058"/>
                    </a:cubicBezTo>
                    <a:lnTo>
                      <a:pt x="17006" y="5236"/>
                    </a:lnTo>
                    <a:cubicBezTo>
                      <a:pt x="17090" y="5193"/>
                      <a:pt x="17132" y="5109"/>
                      <a:pt x="17132" y="5024"/>
                    </a:cubicBezTo>
                    <a:cubicBezTo>
                      <a:pt x="17132" y="4982"/>
                      <a:pt x="17090" y="4897"/>
                      <a:pt x="17006" y="4855"/>
                    </a:cubicBezTo>
                    <a:lnTo>
                      <a:pt x="8672" y="32"/>
                    </a:lnTo>
                    <a:cubicBezTo>
                      <a:pt x="8630" y="11"/>
                      <a:pt x="8587" y="1"/>
                      <a:pt x="8550" y="1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60"/>
              <p:cNvSpPr/>
              <p:nvPr/>
            </p:nvSpPr>
            <p:spPr>
              <a:xfrm>
                <a:off x="5574500" y="1986600"/>
                <a:ext cx="417775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1" h="9646" extrusionOk="0">
                    <a:moveTo>
                      <a:pt x="16710" y="4823"/>
                    </a:moveTo>
                    <a:lnTo>
                      <a:pt x="8377" y="0"/>
                    </a:lnTo>
                    <a:lnTo>
                      <a:pt x="1" y="4823"/>
                    </a:lnTo>
                    <a:lnTo>
                      <a:pt x="8377" y="9645"/>
                    </a:ln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60"/>
              <p:cNvSpPr/>
              <p:nvPr/>
            </p:nvSpPr>
            <p:spPr>
              <a:xfrm>
                <a:off x="5360875" y="1887450"/>
                <a:ext cx="220000" cy="587750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23510" extrusionOk="0">
                    <a:moveTo>
                      <a:pt x="8377" y="625"/>
                    </a:moveTo>
                    <a:lnTo>
                      <a:pt x="8377" y="18307"/>
                    </a:lnTo>
                    <a:lnTo>
                      <a:pt x="424" y="22875"/>
                    </a:lnTo>
                    <a:lnTo>
                      <a:pt x="424" y="5193"/>
                    </a:lnTo>
                    <a:lnTo>
                      <a:pt x="8377" y="625"/>
                    </a:lnTo>
                    <a:close/>
                    <a:moveTo>
                      <a:pt x="8551" y="1"/>
                    </a:moveTo>
                    <a:cubicBezTo>
                      <a:pt x="8514" y="1"/>
                      <a:pt x="8482" y="11"/>
                      <a:pt x="8461" y="32"/>
                    </a:cubicBezTo>
                    <a:lnTo>
                      <a:pt x="85" y="4855"/>
                    </a:lnTo>
                    <a:cubicBezTo>
                      <a:pt x="43" y="4897"/>
                      <a:pt x="1" y="4982"/>
                      <a:pt x="1" y="5066"/>
                    </a:cubicBezTo>
                    <a:lnTo>
                      <a:pt x="1" y="23298"/>
                    </a:lnTo>
                    <a:cubicBezTo>
                      <a:pt x="1" y="23383"/>
                      <a:pt x="43" y="23468"/>
                      <a:pt x="85" y="23510"/>
                    </a:cubicBezTo>
                    <a:lnTo>
                      <a:pt x="212" y="23510"/>
                    </a:lnTo>
                    <a:cubicBezTo>
                      <a:pt x="255" y="23510"/>
                      <a:pt x="297" y="23468"/>
                      <a:pt x="297" y="23468"/>
                    </a:cubicBezTo>
                    <a:lnTo>
                      <a:pt x="8673" y="18645"/>
                    </a:lnTo>
                    <a:cubicBezTo>
                      <a:pt x="8757" y="18603"/>
                      <a:pt x="8800" y="18518"/>
                      <a:pt x="8800" y="18476"/>
                    </a:cubicBezTo>
                    <a:lnTo>
                      <a:pt x="8800" y="244"/>
                    </a:lnTo>
                    <a:cubicBezTo>
                      <a:pt x="8800" y="159"/>
                      <a:pt x="8757" y="75"/>
                      <a:pt x="8673" y="32"/>
                    </a:cubicBezTo>
                    <a:cubicBezTo>
                      <a:pt x="8630" y="11"/>
                      <a:pt x="8588" y="1"/>
                      <a:pt x="8551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60"/>
              <p:cNvSpPr/>
              <p:nvPr/>
            </p:nvSpPr>
            <p:spPr>
              <a:xfrm>
                <a:off x="5360875" y="2343250"/>
                <a:ext cx="428350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34" h="10101" extrusionOk="0">
                    <a:moveTo>
                      <a:pt x="8546" y="498"/>
                    </a:moveTo>
                    <a:lnTo>
                      <a:pt x="16499" y="5024"/>
                    </a:lnTo>
                    <a:lnTo>
                      <a:pt x="8546" y="9593"/>
                    </a:lnTo>
                    <a:lnTo>
                      <a:pt x="635" y="5024"/>
                    </a:lnTo>
                    <a:lnTo>
                      <a:pt x="8546" y="498"/>
                    </a:lnTo>
                    <a:close/>
                    <a:moveTo>
                      <a:pt x="8551" y="1"/>
                    </a:moveTo>
                    <a:cubicBezTo>
                      <a:pt x="8514" y="1"/>
                      <a:pt x="8482" y="11"/>
                      <a:pt x="8461" y="32"/>
                    </a:cubicBezTo>
                    <a:lnTo>
                      <a:pt x="85" y="4855"/>
                    </a:lnTo>
                    <a:cubicBezTo>
                      <a:pt x="43" y="4897"/>
                      <a:pt x="1" y="4982"/>
                      <a:pt x="1" y="5024"/>
                    </a:cubicBezTo>
                    <a:cubicBezTo>
                      <a:pt x="1" y="5109"/>
                      <a:pt x="43" y="5193"/>
                      <a:pt x="85" y="5236"/>
                    </a:cubicBezTo>
                    <a:lnTo>
                      <a:pt x="8461" y="10058"/>
                    </a:lnTo>
                    <a:cubicBezTo>
                      <a:pt x="8461" y="10058"/>
                      <a:pt x="8504" y="10100"/>
                      <a:pt x="8546" y="10100"/>
                    </a:cubicBezTo>
                    <a:cubicBezTo>
                      <a:pt x="8588" y="10100"/>
                      <a:pt x="8630" y="10058"/>
                      <a:pt x="8673" y="10058"/>
                    </a:cubicBezTo>
                    <a:lnTo>
                      <a:pt x="17006" y="5236"/>
                    </a:lnTo>
                    <a:cubicBezTo>
                      <a:pt x="17091" y="5193"/>
                      <a:pt x="17133" y="5109"/>
                      <a:pt x="17133" y="5024"/>
                    </a:cubicBezTo>
                    <a:cubicBezTo>
                      <a:pt x="17133" y="4982"/>
                      <a:pt x="17091" y="4897"/>
                      <a:pt x="17006" y="4855"/>
                    </a:cubicBezTo>
                    <a:lnTo>
                      <a:pt x="8673" y="32"/>
                    </a:lnTo>
                    <a:cubicBezTo>
                      <a:pt x="8630" y="11"/>
                      <a:pt x="8588" y="1"/>
                      <a:pt x="8551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60"/>
              <p:cNvSpPr/>
              <p:nvPr/>
            </p:nvSpPr>
            <p:spPr>
              <a:xfrm>
                <a:off x="5569225" y="1525775"/>
                <a:ext cx="220000" cy="587750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23510" extrusionOk="0">
                    <a:moveTo>
                      <a:pt x="8376" y="624"/>
                    </a:moveTo>
                    <a:lnTo>
                      <a:pt x="8376" y="18306"/>
                    </a:lnTo>
                    <a:lnTo>
                      <a:pt x="466" y="22875"/>
                    </a:lnTo>
                    <a:lnTo>
                      <a:pt x="466" y="5193"/>
                    </a:lnTo>
                    <a:lnTo>
                      <a:pt x="8376" y="624"/>
                    </a:lnTo>
                    <a:close/>
                    <a:moveTo>
                      <a:pt x="8582" y="0"/>
                    </a:moveTo>
                    <a:cubicBezTo>
                      <a:pt x="8545" y="0"/>
                      <a:pt x="8503" y="11"/>
                      <a:pt x="8461" y="32"/>
                    </a:cubicBezTo>
                    <a:lnTo>
                      <a:pt x="127" y="4854"/>
                    </a:lnTo>
                    <a:cubicBezTo>
                      <a:pt x="43" y="4897"/>
                      <a:pt x="0" y="4981"/>
                      <a:pt x="0" y="5066"/>
                    </a:cubicBezTo>
                    <a:lnTo>
                      <a:pt x="0" y="23256"/>
                    </a:lnTo>
                    <a:cubicBezTo>
                      <a:pt x="0" y="23340"/>
                      <a:pt x="43" y="23425"/>
                      <a:pt x="127" y="23467"/>
                    </a:cubicBezTo>
                    <a:cubicBezTo>
                      <a:pt x="127" y="23467"/>
                      <a:pt x="170" y="23510"/>
                      <a:pt x="212" y="23510"/>
                    </a:cubicBezTo>
                    <a:cubicBezTo>
                      <a:pt x="254" y="23510"/>
                      <a:pt x="296" y="23467"/>
                      <a:pt x="339" y="23467"/>
                    </a:cubicBezTo>
                    <a:lnTo>
                      <a:pt x="8672" y="18645"/>
                    </a:lnTo>
                    <a:cubicBezTo>
                      <a:pt x="8757" y="18603"/>
                      <a:pt x="8799" y="18518"/>
                      <a:pt x="8799" y="18433"/>
                    </a:cubicBezTo>
                    <a:lnTo>
                      <a:pt x="8799" y="244"/>
                    </a:lnTo>
                    <a:cubicBezTo>
                      <a:pt x="8799" y="159"/>
                      <a:pt x="8757" y="74"/>
                      <a:pt x="8672" y="32"/>
                    </a:cubicBezTo>
                    <a:cubicBezTo>
                      <a:pt x="8651" y="11"/>
                      <a:pt x="8619" y="0"/>
                      <a:pt x="8582" y="0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4" name="Google Shape;344;p60"/>
            <p:cNvGrpSpPr/>
            <p:nvPr/>
          </p:nvGrpSpPr>
          <p:grpSpPr>
            <a:xfrm>
              <a:off x="5907023" y="3860061"/>
              <a:ext cx="6485741" cy="3134627"/>
              <a:chOff x="4316025" y="1405200"/>
              <a:chExt cx="2518050" cy="1217000"/>
            </a:xfrm>
          </p:grpSpPr>
          <p:sp>
            <p:nvSpPr>
              <p:cNvPr id="345" name="Google Shape;345;p60"/>
              <p:cNvSpPr/>
              <p:nvPr/>
            </p:nvSpPr>
            <p:spPr>
              <a:xfrm>
                <a:off x="4316025" y="1766900"/>
                <a:ext cx="22000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4923" extrusionOk="0">
                    <a:moveTo>
                      <a:pt x="8376" y="624"/>
                    </a:moveTo>
                    <a:lnTo>
                      <a:pt x="8376" y="9761"/>
                    </a:lnTo>
                    <a:lnTo>
                      <a:pt x="424" y="14330"/>
                    </a:lnTo>
                    <a:lnTo>
                      <a:pt x="424" y="5193"/>
                    </a:lnTo>
                    <a:lnTo>
                      <a:pt x="8376" y="624"/>
                    </a:lnTo>
                    <a:close/>
                    <a:moveTo>
                      <a:pt x="8583" y="0"/>
                    </a:moveTo>
                    <a:cubicBezTo>
                      <a:pt x="8546" y="0"/>
                      <a:pt x="8503" y="11"/>
                      <a:pt x="8461" y="32"/>
                    </a:cubicBezTo>
                    <a:lnTo>
                      <a:pt x="127" y="4854"/>
                    </a:lnTo>
                    <a:cubicBezTo>
                      <a:pt x="43" y="4897"/>
                      <a:pt x="1" y="4981"/>
                      <a:pt x="1" y="5066"/>
                    </a:cubicBezTo>
                    <a:lnTo>
                      <a:pt x="1" y="14711"/>
                    </a:lnTo>
                    <a:cubicBezTo>
                      <a:pt x="1" y="14795"/>
                      <a:pt x="43" y="14880"/>
                      <a:pt x="127" y="14922"/>
                    </a:cubicBezTo>
                    <a:lnTo>
                      <a:pt x="212" y="14922"/>
                    </a:lnTo>
                    <a:cubicBezTo>
                      <a:pt x="254" y="14922"/>
                      <a:pt x="297" y="14922"/>
                      <a:pt x="339" y="14880"/>
                    </a:cubicBezTo>
                    <a:lnTo>
                      <a:pt x="8672" y="10057"/>
                    </a:lnTo>
                    <a:cubicBezTo>
                      <a:pt x="8757" y="10015"/>
                      <a:pt x="8799" y="9973"/>
                      <a:pt x="8799" y="9888"/>
                    </a:cubicBezTo>
                    <a:lnTo>
                      <a:pt x="8799" y="243"/>
                    </a:lnTo>
                    <a:cubicBezTo>
                      <a:pt x="8799" y="159"/>
                      <a:pt x="8757" y="74"/>
                      <a:pt x="8672" y="32"/>
                    </a:cubicBezTo>
                    <a:cubicBezTo>
                      <a:pt x="8651" y="11"/>
                      <a:pt x="8620" y="0"/>
                      <a:pt x="8583" y="0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60"/>
              <p:cNvSpPr/>
              <p:nvPr/>
            </p:nvSpPr>
            <p:spPr>
              <a:xfrm>
                <a:off x="4321325" y="2014100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8376" y="9645"/>
                    </a:moveTo>
                    <a:lnTo>
                      <a:pt x="16709" y="4823"/>
                    </a:lnTo>
                    <a:lnTo>
                      <a:pt x="8376" y="0"/>
                    </a:lnTo>
                    <a:lnTo>
                      <a:pt x="0" y="4823"/>
                    </a:ln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60"/>
              <p:cNvSpPr/>
              <p:nvPr/>
            </p:nvSpPr>
            <p:spPr>
              <a:xfrm>
                <a:off x="4316025" y="2008025"/>
                <a:ext cx="428325" cy="252500"/>
              </a:xfrm>
              <a:custGeom>
                <a:avLst/>
                <a:gdLst/>
                <a:ahLst/>
                <a:cxnLst/>
                <a:rect l="l" t="t" r="r" b="b"/>
                <a:pathLst>
                  <a:path w="17133" h="10100" extrusionOk="0">
                    <a:moveTo>
                      <a:pt x="8588" y="497"/>
                    </a:moveTo>
                    <a:lnTo>
                      <a:pt x="16498" y="5066"/>
                    </a:lnTo>
                    <a:lnTo>
                      <a:pt x="8588" y="9634"/>
                    </a:lnTo>
                    <a:lnTo>
                      <a:pt x="635" y="5066"/>
                    </a:lnTo>
                    <a:lnTo>
                      <a:pt x="8588" y="497"/>
                    </a:lnTo>
                    <a:close/>
                    <a:moveTo>
                      <a:pt x="8583" y="0"/>
                    </a:moveTo>
                    <a:cubicBezTo>
                      <a:pt x="8546" y="0"/>
                      <a:pt x="8503" y="11"/>
                      <a:pt x="8461" y="32"/>
                    </a:cubicBezTo>
                    <a:lnTo>
                      <a:pt x="127" y="4854"/>
                    </a:lnTo>
                    <a:cubicBezTo>
                      <a:pt x="43" y="4896"/>
                      <a:pt x="1" y="4981"/>
                      <a:pt x="1" y="5066"/>
                    </a:cubicBezTo>
                    <a:cubicBezTo>
                      <a:pt x="1" y="5150"/>
                      <a:pt x="43" y="5193"/>
                      <a:pt x="127" y="5235"/>
                    </a:cubicBezTo>
                    <a:lnTo>
                      <a:pt x="8461" y="10057"/>
                    </a:lnTo>
                    <a:cubicBezTo>
                      <a:pt x="8503" y="10100"/>
                      <a:pt x="8546" y="10100"/>
                      <a:pt x="8588" y="10100"/>
                    </a:cubicBezTo>
                    <a:cubicBezTo>
                      <a:pt x="8630" y="10100"/>
                      <a:pt x="8630" y="10100"/>
                      <a:pt x="8672" y="10057"/>
                    </a:cubicBezTo>
                    <a:lnTo>
                      <a:pt x="17048" y="5235"/>
                    </a:lnTo>
                    <a:cubicBezTo>
                      <a:pt x="17091" y="5193"/>
                      <a:pt x="17133" y="5150"/>
                      <a:pt x="17133" y="5066"/>
                    </a:cubicBezTo>
                    <a:cubicBezTo>
                      <a:pt x="17133" y="4981"/>
                      <a:pt x="17091" y="4896"/>
                      <a:pt x="17048" y="4854"/>
                    </a:cubicBezTo>
                    <a:lnTo>
                      <a:pt x="8672" y="32"/>
                    </a:lnTo>
                    <a:cubicBezTo>
                      <a:pt x="8651" y="11"/>
                      <a:pt x="8620" y="0"/>
                      <a:pt x="8583" y="0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60"/>
              <p:cNvSpPr/>
              <p:nvPr/>
            </p:nvSpPr>
            <p:spPr>
              <a:xfrm>
                <a:off x="4524375" y="1766900"/>
                <a:ext cx="219975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799" h="14923" extrusionOk="0">
                    <a:moveTo>
                      <a:pt x="465" y="624"/>
                    </a:moveTo>
                    <a:lnTo>
                      <a:pt x="8376" y="5193"/>
                    </a:lnTo>
                    <a:lnTo>
                      <a:pt x="8376" y="14330"/>
                    </a:lnTo>
                    <a:lnTo>
                      <a:pt x="465" y="9761"/>
                    </a:lnTo>
                    <a:lnTo>
                      <a:pt x="465" y="624"/>
                    </a:lnTo>
                    <a:close/>
                    <a:moveTo>
                      <a:pt x="249" y="0"/>
                    </a:moveTo>
                    <a:cubicBezTo>
                      <a:pt x="212" y="0"/>
                      <a:pt x="169" y="11"/>
                      <a:pt x="127" y="32"/>
                    </a:cubicBezTo>
                    <a:cubicBezTo>
                      <a:pt x="42" y="74"/>
                      <a:pt x="0" y="159"/>
                      <a:pt x="42" y="243"/>
                    </a:cubicBezTo>
                    <a:lnTo>
                      <a:pt x="42" y="9846"/>
                    </a:lnTo>
                    <a:cubicBezTo>
                      <a:pt x="42" y="9931"/>
                      <a:pt x="42" y="10015"/>
                      <a:pt x="127" y="10057"/>
                    </a:cubicBezTo>
                    <a:lnTo>
                      <a:pt x="8503" y="14922"/>
                    </a:lnTo>
                    <a:lnTo>
                      <a:pt x="8587" y="14922"/>
                    </a:lnTo>
                    <a:cubicBezTo>
                      <a:pt x="8630" y="14922"/>
                      <a:pt x="8672" y="14922"/>
                      <a:pt x="8714" y="14880"/>
                    </a:cubicBezTo>
                    <a:cubicBezTo>
                      <a:pt x="8757" y="14838"/>
                      <a:pt x="8799" y="14795"/>
                      <a:pt x="8799" y="14711"/>
                    </a:cubicBezTo>
                    <a:lnTo>
                      <a:pt x="8799" y="5066"/>
                    </a:lnTo>
                    <a:cubicBezTo>
                      <a:pt x="8799" y="4981"/>
                      <a:pt x="8757" y="4897"/>
                      <a:pt x="8714" y="4854"/>
                    </a:cubicBezTo>
                    <a:lnTo>
                      <a:pt x="338" y="32"/>
                    </a:lnTo>
                    <a:cubicBezTo>
                      <a:pt x="317" y="11"/>
                      <a:pt x="286" y="0"/>
                      <a:pt x="249" y="0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60"/>
              <p:cNvSpPr/>
              <p:nvPr/>
            </p:nvSpPr>
            <p:spPr>
              <a:xfrm>
                <a:off x="4732700" y="2250200"/>
                <a:ext cx="430450" cy="25145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10058" extrusionOk="0">
                    <a:moveTo>
                      <a:pt x="8630" y="455"/>
                    </a:moveTo>
                    <a:lnTo>
                      <a:pt x="16541" y="5023"/>
                    </a:lnTo>
                    <a:lnTo>
                      <a:pt x="8630" y="9592"/>
                    </a:lnTo>
                    <a:lnTo>
                      <a:pt x="677" y="5023"/>
                    </a:lnTo>
                    <a:lnTo>
                      <a:pt x="8630" y="455"/>
                    </a:lnTo>
                    <a:close/>
                    <a:moveTo>
                      <a:pt x="8625" y="0"/>
                    </a:moveTo>
                    <a:cubicBezTo>
                      <a:pt x="8588" y="0"/>
                      <a:pt x="8546" y="11"/>
                      <a:pt x="8503" y="32"/>
                    </a:cubicBezTo>
                    <a:lnTo>
                      <a:pt x="170" y="4854"/>
                    </a:lnTo>
                    <a:cubicBezTo>
                      <a:pt x="1" y="4939"/>
                      <a:pt x="1" y="5150"/>
                      <a:pt x="170" y="5235"/>
                    </a:cubicBezTo>
                    <a:lnTo>
                      <a:pt x="8503" y="10057"/>
                    </a:lnTo>
                    <a:lnTo>
                      <a:pt x="8715" y="10057"/>
                    </a:lnTo>
                    <a:lnTo>
                      <a:pt x="17091" y="5235"/>
                    </a:lnTo>
                    <a:cubicBezTo>
                      <a:pt x="17217" y="5150"/>
                      <a:pt x="17217" y="4939"/>
                      <a:pt x="17091" y="4854"/>
                    </a:cubicBezTo>
                    <a:lnTo>
                      <a:pt x="8715" y="32"/>
                    </a:lnTo>
                    <a:cubicBezTo>
                      <a:pt x="8694" y="11"/>
                      <a:pt x="8662" y="0"/>
                      <a:pt x="8625" y="0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60"/>
              <p:cNvSpPr/>
              <p:nvPr/>
            </p:nvSpPr>
            <p:spPr>
              <a:xfrm>
                <a:off x="4733750" y="2128575"/>
                <a:ext cx="22000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4923" extrusionOk="0">
                    <a:moveTo>
                      <a:pt x="424" y="624"/>
                    </a:moveTo>
                    <a:lnTo>
                      <a:pt x="8377" y="5193"/>
                    </a:lnTo>
                    <a:lnTo>
                      <a:pt x="8377" y="14330"/>
                    </a:lnTo>
                    <a:lnTo>
                      <a:pt x="424" y="9762"/>
                    </a:lnTo>
                    <a:lnTo>
                      <a:pt x="424" y="624"/>
                    </a:lnTo>
                    <a:close/>
                    <a:moveTo>
                      <a:pt x="218" y="0"/>
                    </a:moveTo>
                    <a:cubicBezTo>
                      <a:pt x="181" y="0"/>
                      <a:pt x="149" y="11"/>
                      <a:pt x="128" y="32"/>
                    </a:cubicBezTo>
                    <a:cubicBezTo>
                      <a:pt x="43" y="74"/>
                      <a:pt x="1" y="159"/>
                      <a:pt x="1" y="244"/>
                    </a:cubicBezTo>
                    <a:lnTo>
                      <a:pt x="1" y="9888"/>
                    </a:lnTo>
                    <a:cubicBezTo>
                      <a:pt x="1" y="9973"/>
                      <a:pt x="43" y="10058"/>
                      <a:pt x="128" y="10100"/>
                    </a:cubicBezTo>
                    <a:lnTo>
                      <a:pt x="8461" y="14922"/>
                    </a:lnTo>
                    <a:lnTo>
                      <a:pt x="8588" y="14922"/>
                    </a:lnTo>
                    <a:cubicBezTo>
                      <a:pt x="8630" y="14922"/>
                      <a:pt x="8673" y="14922"/>
                      <a:pt x="8673" y="14880"/>
                    </a:cubicBezTo>
                    <a:cubicBezTo>
                      <a:pt x="8757" y="14838"/>
                      <a:pt x="8800" y="14796"/>
                      <a:pt x="8800" y="14711"/>
                    </a:cubicBezTo>
                    <a:lnTo>
                      <a:pt x="8800" y="5066"/>
                    </a:lnTo>
                    <a:cubicBezTo>
                      <a:pt x="8800" y="4981"/>
                      <a:pt x="8757" y="4897"/>
                      <a:pt x="8673" y="4855"/>
                    </a:cubicBezTo>
                    <a:lnTo>
                      <a:pt x="339" y="32"/>
                    </a:lnTo>
                    <a:cubicBezTo>
                      <a:pt x="297" y="11"/>
                      <a:pt x="255" y="0"/>
                      <a:pt x="218" y="0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60"/>
              <p:cNvSpPr/>
              <p:nvPr/>
            </p:nvSpPr>
            <p:spPr>
              <a:xfrm>
                <a:off x="4942100" y="2128575"/>
                <a:ext cx="22000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4923" extrusionOk="0">
                    <a:moveTo>
                      <a:pt x="8376" y="624"/>
                    </a:moveTo>
                    <a:lnTo>
                      <a:pt x="8376" y="9762"/>
                    </a:lnTo>
                    <a:lnTo>
                      <a:pt x="466" y="14330"/>
                    </a:lnTo>
                    <a:lnTo>
                      <a:pt x="466" y="5193"/>
                    </a:lnTo>
                    <a:lnTo>
                      <a:pt x="8376" y="624"/>
                    </a:lnTo>
                    <a:close/>
                    <a:moveTo>
                      <a:pt x="8593" y="0"/>
                    </a:moveTo>
                    <a:cubicBezTo>
                      <a:pt x="8556" y="0"/>
                      <a:pt x="8524" y="11"/>
                      <a:pt x="8503" y="32"/>
                    </a:cubicBezTo>
                    <a:lnTo>
                      <a:pt x="127" y="4855"/>
                    </a:lnTo>
                    <a:cubicBezTo>
                      <a:pt x="43" y="4897"/>
                      <a:pt x="0" y="4981"/>
                      <a:pt x="43" y="5066"/>
                    </a:cubicBezTo>
                    <a:lnTo>
                      <a:pt x="43" y="14711"/>
                    </a:lnTo>
                    <a:cubicBezTo>
                      <a:pt x="43" y="14796"/>
                      <a:pt x="85" y="14880"/>
                      <a:pt x="127" y="14922"/>
                    </a:cubicBezTo>
                    <a:lnTo>
                      <a:pt x="254" y="14922"/>
                    </a:lnTo>
                    <a:cubicBezTo>
                      <a:pt x="296" y="14922"/>
                      <a:pt x="339" y="14922"/>
                      <a:pt x="339" y="14880"/>
                    </a:cubicBezTo>
                    <a:lnTo>
                      <a:pt x="8715" y="10058"/>
                    </a:lnTo>
                    <a:cubicBezTo>
                      <a:pt x="8757" y="10015"/>
                      <a:pt x="8799" y="9931"/>
                      <a:pt x="8799" y="9888"/>
                    </a:cubicBezTo>
                    <a:lnTo>
                      <a:pt x="8799" y="244"/>
                    </a:lnTo>
                    <a:cubicBezTo>
                      <a:pt x="8799" y="159"/>
                      <a:pt x="8757" y="74"/>
                      <a:pt x="8715" y="32"/>
                    </a:cubicBezTo>
                    <a:cubicBezTo>
                      <a:pt x="8672" y="11"/>
                      <a:pt x="8630" y="0"/>
                      <a:pt x="8593" y="0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60"/>
              <p:cNvSpPr/>
              <p:nvPr/>
            </p:nvSpPr>
            <p:spPr>
              <a:xfrm>
                <a:off x="4739050" y="2014100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8376" y="0"/>
                    </a:moveTo>
                    <a:lnTo>
                      <a:pt x="0" y="4823"/>
                    </a:lnTo>
                    <a:lnTo>
                      <a:pt x="8376" y="9645"/>
                    </a:lnTo>
                    <a:lnTo>
                      <a:pt x="16710" y="4823"/>
                    </a:ln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60"/>
              <p:cNvSpPr/>
              <p:nvPr/>
            </p:nvSpPr>
            <p:spPr>
              <a:xfrm>
                <a:off x="4733750" y="2008025"/>
                <a:ext cx="428350" cy="252500"/>
              </a:xfrm>
              <a:custGeom>
                <a:avLst/>
                <a:gdLst/>
                <a:ahLst/>
                <a:cxnLst/>
                <a:rect l="l" t="t" r="r" b="b"/>
                <a:pathLst>
                  <a:path w="17134" h="10100" extrusionOk="0">
                    <a:moveTo>
                      <a:pt x="8588" y="497"/>
                    </a:moveTo>
                    <a:lnTo>
                      <a:pt x="16499" y="5066"/>
                    </a:lnTo>
                    <a:lnTo>
                      <a:pt x="8588" y="9634"/>
                    </a:lnTo>
                    <a:lnTo>
                      <a:pt x="635" y="5066"/>
                    </a:lnTo>
                    <a:lnTo>
                      <a:pt x="8588" y="497"/>
                    </a:lnTo>
                    <a:close/>
                    <a:moveTo>
                      <a:pt x="8583" y="0"/>
                    </a:moveTo>
                    <a:cubicBezTo>
                      <a:pt x="8546" y="0"/>
                      <a:pt x="8504" y="11"/>
                      <a:pt x="8461" y="32"/>
                    </a:cubicBezTo>
                    <a:lnTo>
                      <a:pt x="128" y="4854"/>
                    </a:lnTo>
                    <a:cubicBezTo>
                      <a:pt x="43" y="4896"/>
                      <a:pt x="1" y="4981"/>
                      <a:pt x="1" y="5066"/>
                    </a:cubicBezTo>
                    <a:cubicBezTo>
                      <a:pt x="1" y="5150"/>
                      <a:pt x="43" y="5193"/>
                      <a:pt x="128" y="5235"/>
                    </a:cubicBezTo>
                    <a:lnTo>
                      <a:pt x="8461" y="10057"/>
                    </a:lnTo>
                    <a:cubicBezTo>
                      <a:pt x="8504" y="10100"/>
                      <a:pt x="8546" y="10100"/>
                      <a:pt x="8588" y="10100"/>
                    </a:cubicBezTo>
                    <a:cubicBezTo>
                      <a:pt x="8630" y="10100"/>
                      <a:pt x="8673" y="10100"/>
                      <a:pt x="8673" y="10057"/>
                    </a:cubicBezTo>
                    <a:lnTo>
                      <a:pt x="17049" y="5235"/>
                    </a:lnTo>
                    <a:cubicBezTo>
                      <a:pt x="17091" y="5193"/>
                      <a:pt x="17133" y="5150"/>
                      <a:pt x="17133" y="5066"/>
                    </a:cubicBezTo>
                    <a:cubicBezTo>
                      <a:pt x="17133" y="4981"/>
                      <a:pt x="17091" y="4896"/>
                      <a:pt x="17049" y="4854"/>
                    </a:cubicBezTo>
                    <a:lnTo>
                      <a:pt x="8673" y="32"/>
                    </a:lnTo>
                    <a:cubicBezTo>
                      <a:pt x="8652" y="11"/>
                      <a:pt x="8620" y="0"/>
                      <a:pt x="8583" y="0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60"/>
              <p:cNvSpPr/>
              <p:nvPr/>
            </p:nvSpPr>
            <p:spPr>
              <a:xfrm>
                <a:off x="4321325" y="1531850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0" y="4823"/>
                    </a:moveTo>
                    <a:lnTo>
                      <a:pt x="8376" y="9645"/>
                    </a:lnTo>
                    <a:lnTo>
                      <a:pt x="16709" y="4823"/>
                    </a:lnTo>
                    <a:lnTo>
                      <a:pt x="8376" y="1"/>
                    </a:ln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60"/>
              <p:cNvSpPr/>
              <p:nvPr/>
            </p:nvSpPr>
            <p:spPr>
              <a:xfrm>
                <a:off x="4321325" y="2375775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0" y="4823"/>
                    </a:moveTo>
                    <a:lnTo>
                      <a:pt x="8376" y="9645"/>
                    </a:lnTo>
                    <a:lnTo>
                      <a:pt x="16709" y="4823"/>
                    </a:lnTo>
                    <a:lnTo>
                      <a:pt x="8376" y="0"/>
                    </a:ln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60"/>
              <p:cNvSpPr/>
              <p:nvPr/>
            </p:nvSpPr>
            <p:spPr>
              <a:xfrm>
                <a:off x="4316025" y="2369700"/>
                <a:ext cx="428325" cy="252500"/>
              </a:xfrm>
              <a:custGeom>
                <a:avLst/>
                <a:gdLst/>
                <a:ahLst/>
                <a:cxnLst/>
                <a:rect l="l" t="t" r="r" b="b"/>
                <a:pathLst>
                  <a:path w="17133" h="10100" extrusionOk="0">
                    <a:moveTo>
                      <a:pt x="8588" y="497"/>
                    </a:moveTo>
                    <a:lnTo>
                      <a:pt x="16498" y="5066"/>
                    </a:lnTo>
                    <a:lnTo>
                      <a:pt x="8588" y="9635"/>
                    </a:lnTo>
                    <a:lnTo>
                      <a:pt x="635" y="5066"/>
                    </a:lnTo>
                    <a:lnTo>
                      <a:pt x="8588" y="497"/>
                    </a:lnTo>
                    <a:close/>
                    <a:moveTo>
                      <a:pt x="8583" y="0"/>
                    </a:moveTo>
                    <a:cubicBezTo>
                      <a:pt x="8546" y="0"/>
                      <a:pt x="8503" y="11"/>
                      <a:pt x="8461" y="32"/>
                    </a:cubicBezTo>
                    <a:lnTo>
                      <a:pt x="127" y="4854"/>
                    </a:lnTo>
                    <a:cubicBezTo>
                      <a:pt x="43" y="4897"/>
                      <a:pt x="1" y="4981"/>
                      <a:pt x="1" y="5066"/>
                    </a:cubicBezTo>
                    <a:cubicBezTo>
                      <a:pt x="1" y="5151"/>
                      <a:pt x="43" y="5193"/>
                      <a:pt x="127" y="5235"/>
                    </a:cubicBezTo>
                    <a:lnTo>
                      <a:pt x="8461" y="10058"/>
                    </a:lnTo>
                    <a:cubicBezTo>
                      <a:pt x="8503" y="10100"/>
                      <a:pt x="8546" y="10100"/>
                      <a:pt x="8588" y="10100"/>
                    </a:cubicBezTo>
                    <a:cubicBezTo>
                      <a:pt x="8630" y="10100"/>
                      <a:pt x="8630" y="10100"/>
                      <a:pt x="8672" y="10058"/>
                    </a:cubicBezTo>
                    <a:lnTo>
                      <a:pt x="17048" y="5235"/>
                    </a:lnTo>
                    <a:cubicBezTo>
                      <a:pt x="17091" y="5193"/>
                      <a:pt x="17133" y="5151"/>
                      <a:pt x="17133" y="5066"/>
                    </a:cubicBezTo>
                    <a:cubicBezTo>
                      <a:pt x="17133" y="4981"/>
                      <a:pt x="17091" y="4897"/>
                      <a:pt x="17048" y="4854"/>
                    </a:cubicBezTo>
                    <a:lnTo>
                      <a:pt x="8672" y="32"/>
                    </a:lnTo>
                    <a:cubicBezTo>
                      <a:pt x="8651" y="11"/>
                      <a:pt x="8620" y="0"/>
                      <a:pt x="8583" y="0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60"/>
              <p:cNvSpPr/>
              <p:nvPr/>
            </p:nvSpPr>
            <p:spPr>
              <a:xfrm>
                <a:off x="4316025" y="1405200"/>
                <a:ext cx="4283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33" h="10101" extrusionOk="0">
                    <a:moveTo>
                      <a:pt x="8588" y="498"/>
                    </a:moveTo>
                    <a:lnTo>
                      <a:pt x="16498" y="5067"/>
                    </a:lnTo>
                    <a:lnTo>
                      <a:pt x="8588" y="9635"/>
                    </a:lnTo>
                    <a:lnTo>
                      <a:pt x="635" y="5067"/>
                    </a:lnTo>
                    <a:lnTo>
                      <a:pt x="8588" y="498"/>
                    </a:lnTo>
                    <a:close/>
                    <a:moveTo>
                      <a:pt x="8583" y="1"/>
                    </a:moveTo>
                    <a:cubicBezTo>
                      <a:pt x="8546" y="1"/>
                      <a:pt x="8503" y="11"/>
                      <a:pt x="8461" y="33"/>
                    </a:cubicBezTo>
                    <a:lnTo>
                      <a:pt x="127" y="4855"/>
                    </a:lnTo>
                    <a:cubicBezTo>
                      <a:pt x="43" y="4897"/>
                      <a:pt x="1" y="4982"/>
                      <a:pt x="1" y="5067"/>
                    </a:cubicBezTo>
                    <a:cubicBezTo>
                      <a:pt x="1" y="5109"/>
                      <a:pt x="43" y="5193"/>
                      <a:pt x="127" y="5236"/>
                    </a:cubicBezTo>
                    <a:lnTo>
                      <a:pt x="8461" y="10058"/>
                    </a:lnTo>
                    <a:cubicBezTo>
                      <a:pt x="8503" y="10101"/>
                      <a:pt x="8546" y="10101"/>
                      <a:pt x="8588" y="10101"/>
                    </a:cubicBezTo>
                    <a:cubicBezTo>
                      <a:pt x="8630" y="10101"/>
                      <a:pt x="8630" y="10101"/>
                      <a:pt x="8672" y="10058"/>
                    </a:cubicBezTo>
                    <a:lnTo>
                      <a:pt x="17048" y="5236"/>
                    </a:lnTo>
                    <a:cubicBezTo>
                      <a:pt x="17091" y="5193"/>
                      <a:pt x="17133" y="5109"/>
                      <a:pt x="17133" y="5067"/>
                    </a:cubicBezTo>
                    <a:cubicBezTo>
                      <a:pt x="17133" y="4982"/>
                      <a:pt x="17091" y="4897"/>
                      <a:pt x="17048" y="4855"/>
                    </a:cubicBezTo>
                    <a:lnTo>
                      <a:pt x="8672" y="33"/>
                    </a:lnTo>
                    <a:cubicBezTo>
                      <a:pt x="8651" y="11"/>
                      <a:pt x="8620" y="1"/>
                      <a:pt x="8583" y="1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60"/>
              <p:cNvSpPr/>
              <p:nvPr/>
            </p:nvSpPr>
            <p:spPr>
              <a:xfrm>
                <a:off x="4943150" y="1525775"/>
                <a:ext cx="218950" cy="614200"/>
              </a:xfrm>
              <a:custGeom>
                <a:avLst/>
                <a:gdLst/>
                <a:ahLst/>
                <a:cxnLst/>
                <a:rect l="l" t="t" r="r" b="b"/>
                <a:pathLst>
                  <a:path w="8758" h="24568" extrusionOk="0">
                    <a:moveTo>
                      <a:pt x="424" y="624"/>
                    </a:moveTo>
                    <a:lnTo>
                      <a:pt x="8334" y="5193"/>
                    </a:lnTo>
                    <a:lnTo>
                      <a:pt x="8334" y="23975"/>
                    </a:lnTo>
                    <a:lnTo>
                      <a:pt x="424" y="19406"/>
                    </a:lnTo>
                    <a:lnTo>
                      <a:pt x="424" y="624"/>
                    </a:lnTo>
                    <a:close/>
                    <a:moveTo>
                      <a:pt x="207" y="0"/>
                    </a:moveTo>
                    <a:cubicBezTo>
                      <a:pt x="170" y="0"/>
                      <a:pt x="128" y="11"/>
                      <a:pt x="85" y="32"/>
                    </a:cubicBezTo>
                    <a:cubicBezTo>
                      <a:pt x="43" y="74"/>
                      <a:pt x="1" y="159"/>
                      <a:pt x="1" y="244"/>
                    </a:cubicBezTo>
                    <a:lnTo>
                      <a:pt x="1" y="19491"/>
                    </a:lnTo>
                    <a:cubicBezTo>
                      <a:pt x="1" y="19576"/>
                      <a:pt x="43" y="19660"/>
                      <a:pt x="85" y="19702"/>
                    </a:cubicBezTo>
                    <a:lnTo>
                      <a:pt x="8461" y="24567"/>
                    </a:lnTo>
                    <a:lnTo>
                      <a:pt x="8546" y="24567"/>
                    </a:lnTo>
                    <a:cubicBezTo>
                      <a:pt x="8588" y="24567"/>
                      <a:pt x="8630" y="24567"/>
                      <a:pt x="8673" y="24525"/>
                    </a:cubicBezTo>
                    <a:cubicBezTo>
                      <a:pt x="8715" y="24483"/>
                      <a:pt x="8757" y="24440"/>
                      <a:pt x="8757" y="24356"/>
                    </a:cubicBezTo>
                    <a:lnTo>
                      <a:pt x="8757" y="5066"/>
                    </a:lnTo>
                    <a:cubicBezTo>
                      <a:pt x="8757" y="4981"/>
                      <a:pt x="8715" y="4897"/>
                      <a:pt x="8673" y="4854"/>
                    </a:cubicBezTo>
                    <a:lnTo>
                      <a:pt x="297" y="32"/>
                    </a:lnTo>
                    <a:cubicBezTo>
                      <a:pt x="276" y="11"/>
                      <a:pt x="244" y="0"/>
                      <a:pt x="207" y="0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60"/>
              <p:cNvSpPr/>
              <p:nvPr/>
            </p:nvSpPr>
            <p:spPr>
              <a:xfrm>
                <a:off x="4948450" y="1411300"/>
                <a:ext cx="417750" cy="241125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5" extrusionOk="0">
                    <a:moveTo>
                      <a:pt x="0" y="4823"/>
                    </a:moveTo>
                    <a:lnTo>
                      <a:pt x="8334" y="9645"/>
                    </a:lnTo>
                    <a:lnTo>
                      <a:pt x="16709" y="4823"/>
                    </a:lnTo>
                    <a:lnTo>
                      <a:pt x="8334" y="0"/>
                    </a:ln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60"/>
              <p:cNvSpPr/>
              <p:nvPr/>
            </p:nvSpPr>
            <p:spPr>
              <a:xfrm>
                <a:off x="4943150" y="1405200"/>
                <a:ext cx="4283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33" h="10101" extrusionOk="0">
                    <a:moveTo>
                      <a:pt x="8546" y="498"/>
                    </a:moveTo>
                    <a:lnTo>
                      <a:pt x="16498" y="5067"/>
                    </a:lnTo>
                    <a:lnTo>
                      <a:pt x="8546" y="9635"/>
                    </a:lnTo>
                    <a:lnTo>
                      <a:pt x="635" y="5067"/>
                    </a:lnTo>
                    <a:lnTo>
                      <a:pt x="8546" y="498"/>
                    </a:lnTo>
                    <a:close/>
                    <a:moveTo>
                      <a:pt x="8551" y="1"/>
                    </a:moveTo>
                    <a:cubicBezTo>
                      <a:pt x="8514" y="1"/>
                      <a:pt x="8482" y="11"/>
                      <a:pt x="8461" y="33"/>
                    </a:cubicBezTo>
                    <a:lnTo>
                      <a:pt x="85" y="4855"/>
                    </a:lnTo>
                    <a:cubicBezTo>
                      <a:pt x="43" y="4897"/>
                      <a:pt x="1" y="4982"/>
                      <a:pt x="1" y="5067"/>
                    </a:cubicBezTo>
                    <a:cubicBezTo>
                      <a:pt x="1" y="5109"/>
                      <a:pt x="43" y="5193"/>
                      <a:pt x="85" y="5236"/>
                    </a:cubicBezTo>
                    <a:lnTo>
                      <a:pt x="8461" y="10058"/>
                    </a:lnTo>
                    <a:cubicBezTo>
                      <a:pt x="8461" y="10101"/>
                      <a:pt x="8503" y="10101"/>
                      <a:pt x="8546" y="10101"/>
                    </a:cubicBezTo>
                    <a:cubicBezTo>
                      <a:pt x="8588" y="10101"/>
                      <a:pt x="8630" y="10101"/>
                      <a:pt x="8673" y="10058"/>
                    </a:cubicBezTo>
                    <a:lnTo>
                      <a:pt x="17006" y="5236"/>
                    </a:lnTo>
                    <a:cubicBezTo>
                      <a:pt x="17091" y="5193"/>
                      <a:pt x="17133" y="5109"/>
                      <a:pt x="17133" y="5067"/>
                    </a:cubicBezTo>
                    <a:cubicBezTo>
                      <a:pt x="17133" y="4982"/>
                      <a:pt x="17091" y="4897"/>
                      <a:pt x="17006" y="4855"/>
                    </a:cubicBezTo>
                    <a:lnTo>
                      <a:pt x="8673" y="33"/>
                    </a:lnTo>
                    <a:cubicBezTo>
                      <a:pt x="8630" y="11"/>
                      <a:pt x="8588" y="1"/>
                      <a:pt x="8551" y="1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60"/>
              <p:cNvSpPr/>
              <p:nvPr/>
            </p:nvSpPr>
            <p:spPr>
              <a:xfrm>
                <a:off x="5156775" y="1772975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1" y="4823"/>
                    </a:moveTo>
                    <a:lnTo>
                      <a:pt x="8376" y="9645"/>
                    </a:lnTo>
                    <a:lnTo>
                      <a:pt x="16710" y="4823"/>
                    </a:lnTo>
                    <a:lnTo>
                      <a:pt x="8376" y="0"/>
                    </a:ln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60"/>
              <p:cNvSpPr/>
              <p:nvPr/>
            </p:nvSpPr>
            <p:spPr>
              <a:xfrm>
                <a:off x="5366175" y="1411300"/>
                <a:ext cx="417750" cy="241125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5" extrusionOk="0">
                    <a:moveTo>
                      <a:pt x="16710" y="4823"/>
                    </a:moveTo>
                    <a:lnTo>
                      <a:pt x="8334" y="0"/>
                    </a:lnTo>
                    <a:lnTo>
                      <a:pt x="0" y="4823"/>
                    </a:lnTo>
                    <a:lnTo>
                      <a:pt x="8334" y="9645"/>
                    </a:ln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60"/>
              <p:cNvSpPr/>
              <p:nvPr/>
            </p:nvSpPr>
            <p:spPr>
              <a:xfrm>
                <a:off x="5360875" y="1405200"/>
                <a:ext cx="428350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34" h="10101" extrusionOk="0">
                    <a:moveTo>
                      <a:pt x="8546" y="498"/>
                    </a:moveTo>
                    <a:lnTo>
                      <a:pt x="16499" y="5067"/>
                    </a:lnTo>
                    <a:lnTo>
                      <a:pt x="8546" y="9635"/>
                    </a:lnTo>
                    <a:lnTo>
                      <a:pt x="635" y="5067"/>
                    </a:lnTo>
                    <a:lnTo>
                      <a:pt x="8546" y="498"/>
                    </a:lnTo>
                    <a:close/>
                    <a:moveTo>
                      <a:pt x="8551" y="1"/>
                    </a:moveTo>
                    <a:cubicBezTo>
                      <a:pt x="8514" y="1"/>
                      <a:pt x="8482" y="11"/>
                      <a:pt x="8461" y="33"/>
                    </a:cubicBezTo>
                    <a:lnTo>
                      <a:pt x="85" y="4855"/>
                    </a:lnTo>
                    <a:cubicBezTo>
                      <a:pt x="43" y="4897"/>
                      <a:pt x="1" y="4982"/>
                      <a:pt x="1" y="5067"/>
                    </a:cubicBezTo>
                    <a:cubicBezTo>
                      <a:pt x="1" y="5109"/>
                      <a:pt x="43" y="5193"/>
                      <a:pt x="85" y="5236"/>
                    </a:cubicBezTo>
                    <a:lnTo>
                      <a:pt x="8461" y="10058"/>
                    </a:lnTo>
                    <a:cubicBezTo>
                      <a:pt x="8461" y="10101"/>
                      <a:pt x="8504" y="10101"/>
                      <a:pt x="8546" y="10101"/>
                    </a:cubicBezTo>
                    <a:cubicBezTo>
                      <a:pt x="8588" y="10101"/>
                      <a:pt x="8630" y="10101"/>
                      <a:pt x="8673" y="10058"/>
                    </a:cubicBezTo>
                    <a:lnTo>
                      <a:pt x="17006" y="5236"/>
                    </a:lnTo>
                    <a:cubicBezTo>
                      <a:pt x="17091" y="5193"/>
                      <a:pt x="17133" y="5109"/>
                      <a:pt x="17133" y="5067"/>
                    </a:cubicBezTo>
                    <a:cubicBezTo>
                      <a:pt x="17133" y="4982"/>
                      <a:pt x="17091" y="4897"/>
                      <a:pt x="17006" y="4855"/>
                    </a:cubicBezTo>
                    <a:lnTo>
                      <a:pt x="8673" y="33"/>
                    </a:lnTo>
                    <a:cubicBezTo>
                      <a:pt x="8630" y="11"/>
                      <a:pt x="8588" y="1"/>
                      <a:pt x="8551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60"/>
              <p:cNvSpPr/>
              <p:nvPr/>
            </p:nvSpPr>
            <p:spPr>
              <a:xfrm>
                <a:off x="6613025" y="1861025"/>
                <a:ext cx="22105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42" h="14923" extrusionOk="0">
                    <a:moveTo>
                      <a:pt x="8419" y="582"/>
                    </a:moveTo>
                    <a:lnTo>
                      <a:pt x="8419" y="9719"/>
                    </a:lnTo>
                    <a:lnTo>
                      <a:pt x="466" y="14288"/>
                    </a:lnTo>
                    <a:lnTo>
                      <a:pt x="466" y="5150"/>
                    </a:lnTo>
                    <a:lnTo>
                      <a:pt x="8419" y="582"/>
                    </a:lnTo>
                    <a:close/>
                    <a:moveTo>
                      <a:pt x="8593" y="0"/>
                    </a:moveTo>
                    <a:cubicBezTo>
                      <a:pt x="8556" y="0"/>
                      <a:pt x="8524" y="11"/>
                      <a:pt x="8503" y="32"/>
                    </a:cubicBezTo>
                    <a:lnTo>
                      <a:pt x="127" y="4854"/>
                    </a:lnTo>
                    <a:cubicBezTo>
                      <a:pt x="85" y="4896"/>
                      <a:pt x="43" y="4939"/>
                      <a:pt x="43" y="5023"/>
                    </a:cubicBezTo>
                    <a:lnTo>
                      <a:pt x="43" y="14668"/>
                    </a:lnTo>
                    <a:cubicBezTo>
                      <a:pt x="0" y="14753"/>
                      <a:pt x="43" y="14837"/>
                      <a:pt x="127" y="14880"/>
                    </a:cubicBezTo>
                    <a:cubicBezTo>
                      <a:pt x="170" y="14880"/>
                      <a:pt x="212" y="14922"/>
                      <a:pt x="254" y="14922"/>
                    </a:cubicBezTo>
                    <a:cubicBezTo>
                      <a:pt x="297" y="14922"/>
                      <a:pt x="339" y="14880"/>
                      <a:pt x="339" y="14880"/>
                    </a:cubicBezTo>
                    <a:lnTo>
                      <a:pt x="8715" y="10057"/>
                    </a:lnTo>
                    <a:cubicBezTo>
                      <a:pt x="8799" y="10015"/>
                      <a:pt x="8842" y="9930"/>
                      <a:pt x="8842" y="9846"/>
                    </a:cubicBezTo>
                    <a:lnTo>
                      <a:pt x="8842" y="201"/>
                    </a:lnTo>
                    <a:cubicBezTo>
                      <a:pt x="8842" y="116"/>
                      <a:pt x="8799" y="74"/>
                      <a:pt x="8715" y="32"/>
                    </a:cubicBezTo>
                    <a:cubicBezTo>
                      <a:pt x="8672" y="11"/>
                      <a:pt x="8630" y="0"/>
                      <a:pt x="8593" y="0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60"/>
              <p:cNvSpPr/>
              <p:nvPr/>
            </p:nvSpPr>
            <p:spPr>
              <a:xfrm>
                <a:off x="6409975" y="1745475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8376" y="1"/>
                    </a:moveTo>
                    <a:lnTo>
                      <a:pt x="0" y="4823"/>
                    </a:lnTo>
                    <a:lnTo>
                      <a:pt x="8376" y="9645"/>
                    </a:lnTo>
                    <a:lnTo>
                      <a:pt x="16710" y="4823"/>
                    </a:ln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60"/>
              <p:cNvSpPr/>
              <p:nvPr/>
            </p:nvSpPr>
            <p:spPr>
              <a:xfrm>
                <a:off x="6403625" y="1740450"/>
                <a:ext cx="430450" cy="25145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10058" extrusionOk="0">
                    <a:moveTo>
                      <a:pt x="8630" y="455"/>
                    </a:moveTo>
                    <a:lnTo>
                      <a:pt x="16541" y="5024"/>
                    </a:lnTo>
                    <a:lnTo>
                      <a:pt x="8630" y="9593"/>
                    </a:lnTo>
                    <a:lnTo>
                      <a:pt x="677" y="5024"/>
                    </a:lnTo>
                    <a:lnTo>
                      <a:pt x="8630" y="455"/>
                    </a:lnTo>
                    <a:close/>
                    <a:moveTo>
                      <a:pt x="8625" y="1"/>
                    </a:moveTo>
                    <a:cubicBezTo>
                      <a:pt x="8588" y="1"/>
                      <a:pt x="8546" y="11"/>
                      <a:pt x="8503" y="32"/>
                    </a:cubicBezTo>
                    <a:lnTo>
                      <a:pt x="170" y="4812"/>
                    </a:lnTo>
                    <a:cubicBezTo>
                      <a:pt x="1" y="4897"/>
                      <a:pt x="1" y="5109"/>
                      <a:pt x="170" y="5193"/>
                    </a:cubicBezTo>
                    <a:lnTo>
                      <a:pt x="8503" y="10016"/>
                    </a:lnTo>
                    <a:cubicBezTo>
                      <a:pt x="8546" y="10058"/>
                      <a:pt x="8588" y="10058"/>
                      <a:pt x="8630" y="10058"/>
                    </a:cubicBezTo>
                    <a:lnTo>
                      <a:pt x="8715" y="10058"/>
                    </a:lnTo>
                    <a:lnTo>
                      <a:pt x="17091" y="5235"/>
                    </a:lnTo>
                    <a:cubicBezTo>
                      <a:pt x="17218" y="5151"/>
                      <a:pt x="17218" y="4897"/>
                      <a:pt x="17091" y="4855"/>
                    </a:cubicBezTo>
                    <a:lnTo>
                      <a:pt x="8715" y="32"/>
                    </a:lnTo>
                    <a:cubicBezTo>
                      <a:pt x="8694" y="11"/>
                      <a:pt x="8662" y="1"/>
                      <a:pt x="8625" y="1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60"/>
              <p:cNvSpPr/>
              <p:nvPr/>
            </p:nvSpPr>
            <p:spPr>
              <a:xfrm>
                <a:off x="6404675" y="1861025"/>
                <a:ext cx="22000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4923" extrusionOk="0">
                    <a:moveTo>
                      <a:pt x="466" y="582"/>
                    </a:moveTo>
                    <a:lnTo>
                      <a:pt x="8377" y="5150"/>
                    </a:lnTo>
                    <a:lnTo>
                      <a:pt x="8377" y="14288"/>
                    </a:lnTo>
                    <a:lnTo>
                      <a:pt x="466" y="9719"/>
                    </a:lnTo>
                    <a:lnTo>
                      <a:pt x="466" y="582"/>
                    </a:lnTo>
                    <a:close/>
                    <a:moveTo>
                      <a:pt x="218" y="0"/>
                    </a:moveTo>
                    <a:cubicBezTo>
                      <a:pt x="181" y="0"/>
                      <a:pt x="149" y="11"/>
                      <a:pt x="128" y="32"/>
                    </a:cubicBezTo>
                    <a:cubicBezTo>
                      <a:pt x="43" y="74"/>
                      <a:pt x="1" y="116"/>
                      <a:pt x="1" y="201"/>
                    </a:cubicBezTo>
                    <a:lnTo>
                      <a:pt x="1" y="9846"/>
                    </a:lnTo>
                    <a:cubicBezTo>
                      <a:pt x="1" y="9930"/>
                      <a:pt x="43" y="10015"/>
                      <a:pt x="128" y="10057"/>
                    </a:cubicBezTo>
                    <a:lnTo>
                      <a:pt x="8461" y="14880"/>
                    </a:lnTo>
                    <a:cubicBezTo>
                      <a:pt x="8504" y="14880"/>
                      <a:pt x="8546" y="14922"/>
                      <a:pt x="8588" y="14922"/>
                    </a:cubicBezTo>
                    <a:cubicBezTo>
                      <a:pt x="8631" y="14922"/>
                      <a:pt x="8673" y="14880"/>
                      <a:pt x="8673" y="14880"/>
                    </a:cubicBezTo>
                    <a:cubicBezTo>
                      <a:pt x="8757" y="14837"/>
                      <a:pt x="8800" y="14753"/>
                      <a:pt x="8800" y="14668"/>
                    </a:cubicBezTo>
                    <a:lnTo>
                      <a:pt x="8800" y="5023"/>
                    </a:lnTo>
                    <a:cubicBezTo>
                      <a:pt x="8800" y="4939"/>
                      <a:pt x="8757" y="4896"/>
                      <a:pt x="8673" y="4854"/>
                    </a:cubicBezTo>
                    <a:lnTo>
                      <a:pt x="339" y="32"/>
                    </a:lnTo>
                    <a:cubicBezTo>
                      <a:pt x="297" y="11"/>
                      <a:pt x="255" y="0"/>
                      <a:pt x="218" y="0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60"/>
              <p:cNvSpPr/>
              <p:nvPr/>
            </p:nvSpPr>
            <p:spPr>
              <a:xfrm>
                <a:off x="5986950" y="1499325"/>
                <a:ext cx="429400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76" h="10101" extrusionOk="0">
                    <a:moveTo>
                      <a:pt x="8588" y="456"/>
                    </a:moveTo>
                    <a:lnTo>
                      <a:pt x="16498" y="5024"/>
                    </a:lnTo>
                    <a:lnTo>
                      <a:pt x="8588" y="9593"/>
                    </a:lnTo>
                    <a:lnTo>
                      <a:pt x="635" y="5024"/>
                    </a:lnTo>
                    <a:lnTo>
                      <a:pt x="8588" y="456"/>
                    </a:lnTo>
                    <a:close/>
                    <a:moveTo>
                      <a:pt x="8583" y="1"/>
                    </a:moveTo>
                    <a:cubicBezTo>
                      <a:pt x="8546" y="1"/>
                      <a:pt x="8503" y="11"/>
                      <a:pt x="8461" y="33"/>
                    </a:cubicBezTo>
                    <a:lnTo>
                      <a:pt x="128" y="4855"/>
                    </a:lnTo>
                    <a:cubicBezTo>
                      <a:pt x="43" y="4897"/>
                      <a:pt x="1" y="4940"/>
                      <a:pt x="1" y="5024"/>
                    </a:cubicBezTo>
                    <a:cubicBezTo>
                      <a:pt x="1" y="5109"/>
                      <a:pt x="43" y="5193"/>
                      <a:pt x="128" y="5236"/>
                    </a:cubicBezTo>
                    <a:lnTo>
                      <a:pt x="8461" y="10058"/>
                    </a:lnTo>
                    <a:cubicBezTo>
                      <a:pt x="8503" y="10058"/>
                      <a:pt x="8546" y="10100"/>
                      <a:pt x="8588" y="10100"/>
                    </a:cubicBezTo>
                    <a:cubicBezTo>
                      <a:pt x="8630" y="10058"/>
                      <a:pt x="8673" y="10058"/>
                      <a:pt x="8673" y="10058"/>
                    </a:cubicBezTo>
                    <a:lnTo>
                      <a:pt x="17048" y="5236"/>
                    </a:lnTo>
                    <a:cubicBezTo>
                      <a:pt x="17091" y="5193"/>
                      <a:pt x="17133" y="5109"/>
                      <a:pt x="17175" y="5024"/>
                    </a:cubicBezTo>
                    <a:cubicBezTo>
                      <a:pt x="17133" y="4940"/>
                      <a:pt x="17091" y="4897"/>
                      <a:pt x="17048" y="4855"/>
                    </a:cubicBezTo>
                    <a:lnTo>
                      <a:pt x="8673" y="33"/>
                    </a:lnTo>
                    <a:cubicBezTo>
                      <a:pt x="8651" y="11"/>
                      <a:pt x="8620" y="1"/>
                      <a:pt x="8583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60"/>
              <p:cNvSpPr/>
              <p:nvPr/>
            </p:nvSpPr>
            <p:spPr>
              <a:xfrm>
                <a:off x="6195300" y="1499325"/>
                <a:ext cx="22105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42" h="14923" extrusionOk="0">
                    <a:moveTo>
                      <a:pt x="465" y="582"/>
                    </a:moveTo>
                    <a:lnTo>
                      <a:pt x="8418" y="5151"/>
                    </a:lnTo>
                    <a:lnTo>
                      <a:pt x="8418" y="14288"/>
                    </a:lnTo>
                    <a:lnTo>
                      <a:pt x="465" y="9720"/>
                    </a:lnTo>
                    <a:lnTo>
                      <a:pt x="465" y="582"/>
                    </a:lnTo>
                    <a:close/>
                    <a:moveTo>
                      <a:pt x="249" y="1"/>
                    </a:moveTo>
                    <a:cubicBezTo>
                      <a:pt x="212" y="1"/>
                      <a:pt x="169" y="11"/>
                      <a:pt x="127" y="33"/>
                    </a:cubicBezTo>
                    <a:cubicBezTo>
                      <a:pt x="85" y="75"/>
                      <a:pt x="42" y="117"/>
                      <a:pt x="42" y="202"/>
                    </a:cubicBezTo>
                    <a:lnTo>
                      <a:pt x="42" y="9847"/>
                    </a:lnTo>
                    <a:cubicBezTo>
                      <a:pt x="0" y="9931"/>
                      <a:pt x="42" y="10016"/>
                      <a:pt x="127" y="10058"/>
                    </a:cubicBezTo>
                    <a:lnTo>
                      <a:pt x="8503" y="14880"/>
                    </a:lnTo>
                    <a:cubicBezTo>
                      <a:pt x="8503" y="14880"/>
                      <a:pt x="8545" y="14880"/>
                      <a:pt x="8587" y="14923"/>
                    </a:cubicBezTo>
                    <a:cubicBezTo>
                      <a:pt x="8630" y="14880"/>
                      <a:pt x="8672" y="14880"/>
                      <a:pt x="8714" y="14880"/>
                    </a:cubicBezTo>
                    <a:cubicBezTo>
                      <a:pt x="8799" y="14838"/>
                      <a:pt x="8841" y="14754"/>
                      <a:pt x="8841" y="14669"/>
                    </a:cubicBezTo>
                    <a:lnTo>
                      <a:pt x="8841" y="5024"/>
                    </a:lnTo>
                    <a:cubicBezTo>
                      <a:pt x="8799" y="4940"/>
                      <a:pt x="8757" y="4897"/>
                      <a:pt x="8714" y="4855"/>
                    </a:cubicBezTo>
                    <a:lnTo>
                      <a:pt x="339" y="33"/>
                    </a:lnTo>
                    <a:cubicBezTo>
                      <a:pt x="317" y="11"/>
                      <a:pt x="286" y="1"/>
                      <a:pt x="249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60"/>
              <p:cNvSpPr/>
              <p:nvPr/>
            </p:nvSpPr>
            <p:spPr>
              <a:xfrm>
                <a:off x="5986950" y="1499325"/>
                <a:ext cx="220000" cy="3730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4923" extrusionOk="0">
                    <a:moveTo>
                      <a:pt x="8376" y="582"/>
                    </a:moveTo>
                    <a:lnTo>
                      <a:pt x="8376" y="9720"/>
                    </a:lnTo>
                    <a:lnTo>
                      <a:pt x="466" y="14288"/>
                    </a:lnTo>
                    <a:lnTo>
                      <a:pt x="466" y="5151"/>
                    </a:lnTo>
                    <a:lnTo>
                      <a:pt x="8376" y="582"/>
                    </a:lnTo>
                    <a:close/>
                    <a:moveTo>
                      <a:pt x="8583" y="1"/>
                    </a:moveTo>
                    <a:cubicBezTo>
                      <a:pt x="8546" y="1"/>
                      <a:pt x="8503" y="11"/>
                      <a:pt x="8461" y="33"/>
                    </a:cubicBezTo>
                    <a:lnTo>
                      <a:pt x="128" y="4855"/>
                    </a:lnTo>
                    <a:cubicBezTo>
                      <a:pt x="43" y="4897"/>
                      <a:pt x="1" y="4940"/>
                      <a:pt x="1" y="5024"/>
                    </a:cubicBezTo>
                    <a:lnTo>
                      <a:pt x="1" y="14669"/>
                    </a:lnTo>
                    <a:cubicBezTo>
                      <a:pt x="1" y="14754"/>
                      <a:pt x="43" y="14838"/>
                      <a:pt x="128" y="14880"/>
                    </a:cubicBezTo>
                    <a:cubicBezTo>
                      <a:pt x="128" y="14880"/>
                      <a:pt x="170" y="14923"/>
                      <a:pt x="212" y="14923"/>
                    </a:cubicBezTo>
                    <a:cubicBezTo>
                      <a:pt x="254" y="14880"/>
                      <a:pt x="297" y="14880"/>
                      <a:pt x="339" y="14880"/>
                    </a:cubicBezTo>
                    <a:lnTo>
                      <a:pt x="8673" y="10058"/>
                    </a:lnTo>
                    <a:cubicBezTo>
                      <a:pt x="8757" y="10016"/>
                      <a:pt x="8799" y="9931"/>
                      <a:pt x="8799" y="9847"/>
                    </a:cubicBezTo>
                    <a:lnTo>
                      <a:pt x="8799" y="202"/>
                    </a:lnTo>
                    <a:cubicBezTo>
                      <a:pt x="8799" y="117"/>
                      <a:pt x="8757" y="75"/>
                      <a:pt x="8673" y="33"/>
                    </a:cubicBezTo>
                    <a:cubicBezTo>
                      <a:pt x="8651" y="11"/>
                      <a:pt x="8620" y="1"/>
                      <a:pt x="8583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60"/>
              <p:cNvSpPr/>
              <p:nvPr/>
            </p:nvSpPr>
            <p:spPr>
              <a:xfrm>
                <a:off x="5992250" y="1745475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8376" y="9645"/>
                    </a:moveTo>
                    <a:lnTo>
                      <a:pt x="16709" y="4823"/>
                    </a:lnTo>
                    <a:lnTo>
                      <a:pt x="8376" y="1"/>
                    </a:lnTo>
                    <a:lnTo>
                      <a:pt x="0" y="4823"/>
                    </a:ln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60"/>
              <p:cNvSpPr/>
              <p:nvPr/>
            </p:nvSpPr>
            <p:spPr>
              <a:xfrm>
                <a:off x="5985900" y="1740450"/>
                <a:ext cx="430450" cy="25145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10058" extrusionOk="0">
                    <a:moveTo>
                      <a:pt x="8630" y="455"/>
                    </a:moveTo>
                    <a:lnTo>
                      <a:pt x="16540" y="5024"/>
                    </a:lnTo>
                    <a:lnTo>
                      <a:pt x="8630" y="9593"/>
                    </a:lnTo>
                    <a:lnTo>
                      <a:pt x="677" y="5024"/>
                    </a:lnTo>
                    <a:lnTo>
                      <a:pt x="8630" y="455"/>
                    </a:lnTo>
                    <a:close/>
                    <a:moveTo>
                      <a:pt x="8625" y="1"/>
                    </a:moveTo>
                    <a:cubicBezTo>
                      <a:pt x="8588" y="1"/>
                      <a:pt x="8545" y="11"/>
                      <a:pt x="8503" y="32"/>
                    </a:cubicBezTo>
                    <a:lnTo>
                      <a:pt x="170" y="4812"/>
                    </a:lnTo>
                    <a:cubicBezTo>
                      <a:pt x="0" y="4897"/>
                      <a:pt x="0" y="5109"/>
                      <a:pt x="170" y="5193"/>
                    </a:cubicBezTo>
                    <a:lnTo>
                      <a:pt x="8503" y="10016"/>
                    </a:lnTo>
                    <a:cubicBezTo>
                      <a:pt x="8545" y="10058"/>
                      <a:pt x="8588" y="10058"/>
                      <a:pt x="8630" y="10058"/>
                    </a:cubicBezTo>
                    <a:lnTo>
                      <a:pt x="8715" y="10058"/>
                    </a:lnTo>
                    <a:lnTo>
                      <a:pt x="17090" y="5235"/>
                    </a:lnTo>
                    <a:cubicBezTo>
                      <a:pt x="17217" y="5151"/>
                      <a:pt x="17217" y="4897"/>
                      <a:pt x="17090" y="4855"/>
                    </a:cubicBezTo>
                    <a:lnTo>
                      <a:pt x="8715" y="32"/>
                    </a:lnTo>
                    <a:cubicBezTo>
                      <a:pt x="8693" y="11"/>
                      <a:pt x="8662" y="1"/>
                      <a:pt x="8625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60"/>
              <p:cNvSpPr/>
              <p:nvPr/>
            </p:nvSpPr>
            <p:spPr>
              <a:xfrm>
                <a:off x="6409975" y="2227725"/>
                <a:ext cx="417750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46" extrusionOk="0">
                    <a:moveTo>
                      <a:pt x="16710" y="4823"/>
                    </a:moveTo>
                    <a:lnTo>
                      <a:pt x="8376" y="0"/>
                    </a:lnTo>
                    <a:lnTo>
                      <a:pt x="0" y="4823"/>
                    </a:lnTo>
                    <a:lnTo>
                      <a:pt x="8376" y="9645"/>
                    </a:ln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60"/>
              <p:cNvSpPr/>
              <p:nvPr/>
            </p:nvSpPr>
            <p:spPr>
              <a:xfrm>
                <a:off x="6403625" y="2223750"/>
                <a:ext cx="430450" cy="25145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10058" extrusionOk="0">
                    <a:moveTo>
                      <a:pt x="8630" y="413"/>
                    </a:moveTo>
                    <a:lnTo>
                      <a:pt x="16541" y="4982"/>
                    </a:lnTo>
                    <a:lnTo>
                      <a:pt x="8630" y="9550"/>
                    </a:lnTo>
                    <a:lnTo>
                      <a:pt x="677" y="4982"/>
                    </a:lnTo>
                    <a:lnTo>
                      <a:pt x="8630" y="413"/>
                    </a:lnTo>
                    <a:close/>
                    <a:moveTo>
                      <a:pt x="8625" y="1"/>
                    </a:moveTo>
                    <a:cubicBezTo>
                      <a:pt x="8588" y="1"/>
                      <a:pt x="8546" y="11"/>
                      <a:pt x="8503" y="32"/>
                    </a:cubicBezTo>
                    <a:lnTo>
                      <a:pt x="170" y="4855"/>
                    </a:lnTo>
                    <a:cubicBezTo>
                      <a:pt x="1" y="4897"/>
                      <a:pt x="1" y="5151"/>
                      <a:pt x="170" y="5235"/>
                    </a:cubicBezTo>
                    <a:lnTo>
                      <a:pt x="8503" y="10058"/>
                    </a:lnTo>
                    <a:lnTo>
                      <a:pt x="8715" y="10058"/>
                    </a:lnTo>
                    <a:lnTo>
                      <a:pt x="17091" y="5235"/>
                    </a:lnTo>
                    <a:cubicBezTo>
                      <a:pt x="17218" y="5151"/>
                      <a:pt x="17218" y="4897"/>
                      <a:pt x="17091" y="4855"/>
                    </a:cubicBezTo>
                    <a:lnTo>
                      <a:pt x="8715" y="32"/>
                    </a:lnTo>
                    <a:cubicBezTo>
                      <a:pt x="8694" y="11"/>
                      <a:pt x="8662" y="1"/>
                      <a:pt x="8625" y="1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60"/>
              <p:cNvSpPr/>
              <p:nvPr/>
            </p:nvSpPr>
            <p:spPr>
              <a:xfrm>
                <a:off x="6404675" y="2343250"/>
                <a:ext cx="429400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76" h="10101" extrusionOk="0">
                    <a:moveTo>
                      <a:pt x="8588" y="498"/>
                    </a:moveTo>
                    <a:lnTo>
                      <a:pt x="16499" y="5024"/>
                    </a:lnTo>
                    <a:lnTo>
                      <a:pt x="8588" y="9593"/>
                    </a:lnTo>
                    <a:lnTo>
                      <a:pt x="635" y="5024"/>
                    </a:lnTo>
                    <a:lnTo>
                      <a:pt x="8588" y="498"/>
                    </a:lnTo>
                    <a:close/>
                    <a:moveTo>
                      <a:pt x="8583" y="1"/>
                    </a:moveTo>
                    <a:cubicBezTo>
                      <a:pt x="8546" y="1"/>
                      <a:pt x="8504" y="11"/>
                      <a:pt x="8461" y="32"/>
                    </a:cubicBezTo>
                    <a:lnTo>
                      <a:pt x="128" y="4855"/>
                    </a:lnTo>
                    <a:cubicBezTo>
                      <a:pt x="43" y="4897"/>
                      <a:pt x="1" y="4982"/>
                      <a:pt x="1" y="5024"/>
                    </a:cubicBezTo>
                    <a:cubicBezTo>
                      <a:pt x="1" y="5109"/>
                      <a:pt x="43" y="5193"/>
                      <a:pt x="128" y="5236"/>
                    </a:cubicBezTo>
                    <a:lnTo>
                      <a:pt x="8461" y="10058"/>
                    </a:lnTo>
                    <a:cubicBezTo>
                      <a:pt x="8504" y="10058"/>
                      <a:pt x="8546" y="10100"/>
                      <a:pt x="8588" y="10100"/>
                    </a:cubicBezTo>
                    <a:cubicBezTo>
                      <a:pt x="8631" y="10100"/>
                      <a:pt x="8673" y="10058"/>
                      <a:pt x="8673" y="10058"/>
                    </a:cubicBezTo>
                    <a:lnTo>
                      <a:pt x="17049" y="5236"/>
                    </a:lnTo>
                    <a:cubicBezTo>
                      <a:pt x="17091" y="5193"/>
                      <a:pt x="17133" y="5109"/>
                      <a:pt x="17176" y="5024"/>
                    </a:cubicBezTo>
                    <a:cubicBezTo>
                      <a:pt x="17133" y="4982"/>
                      <a:pt x="17091" y="4897"/>
                      <a:pt x="17049" y="4855"/>
                    </a:cubicBezTo>
                    <a:lnTo>
                      <a:pt x="8673" y="32"/>
                    </a:lnTo>
                    <a:cubicBezTo>
                      <a:pt x="8652" y="11"/>
                      <a:pt x="8620" y="1"/>
                      <a:pt x="8583" y="1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60"/>
              <p:cNvSpPr/>
              <p:nvPr/>
            </p:nvSpPr>
            <p:spPr>
              <a:xfrm>
                <a:off x="5986950" y="1861025"/>
                <a:ext cx="220000" cy="6141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24567" extrusionOk="0">
                    <a:moveTo>
                      <a:pt x="466" y="582"/>
                    </a:moveTo>
                    <a:lnTo>
                      <a:pt x="8376" y="5150"/>
                    </a:lnTo>
                    <a:lnTo>
                      <a:pt x="8376" y="23932"/>
                    </a:lnTo>
                    <a:lnTo>
                      <a:pt x="466" y="19364"/>
                    </a:lnTo>
                    <a:lnTo>
                      <a:pt x="466" y="582"/>
                    </a:lnTo>
                    <a:close/>
                    <a:moveTo>
                      <a:pt x="217" y="0"/>
                    </a:moveTo>
                    <a:cubicBezTo>
                      <a:pt x="180" y="0"/>
                      <a:pt x="149" y="11"/>
                      <a:pt x="128" y="32"/>
                    </a:cubicBezTo>
                    <a:cubicBezTo>
                      <a:pt x="43" y="74"/>
                      <a:pt x="1" y="116"/>
                      <a:pt x="1" y="201"/>
                    </a:cubicBezTo>
                    <a:lnTo>
                      <a:pt x="1" y="19533"/>
                    </a:lnTo>
                    <a:cubicBezTo>
                      <a:pt x="1" y="19618"/>
                      <a:pt x="43" y="19702"/>
                      <a:pt x="128" y="19744"/>
                    </a:cubicBezTo>
                    <a:lnTo>
                      <a:pt x="8461" y="24567"/>
                    </a:lnTo>
                    <a:lnTo>
                      <a:pt x="8588" y="24567"/>
                    </a:lnTo>
                    <a:cubicBezTo>
                      <a:pt x="8630" y="24567"/>
                      <a:pt x="8673" y="24525"/>
                      <a:pt x="8673" y="24525"/>
                    </a:cubicBezTo>
                    <a:cubicBezTo>
                      <a:pt x="8757" y="24482"/>
                      <a:pt x="8799" y="24398"/>
                      <a:pt x="8799" y="24313"/>
                    </a:cubicBezTo>
                    <a:lnTo>
                      <a:pt x="8799" y="5023"/>
                    </a:lnTo>
                    <a:cubicBezTo>
                      <a:pt x="8799" y="4939"/>
                      <a:pt x="8757" y="4896"/>
                      <a:pt x="8673" y="4854"/>
                    </a:cubicBezTo>
                    <a:lnTo>
                      <a:pt x="339" y="32"/>
                    </a:lnTo>
                    <a:cubicBezTo>
                      <a:pt x="297" y="11"/>
                      <a:pt x="254" y="0"/>
                      <a:pt x="217" y="0"/>
                    </a:cubicBez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60"/>
              <p:cNvSpPr/>
              <p:nvPr/>
            </p:nvSpPr>
            <p:spPr>
              <a:xfrm>
                <a:off x="5783900" y="2348275"/>
                <a:ext cx="417750" cy="242200"/>
              </a:xfrm>
              <a:custGeom>
                <a:avLst/>
                <a:gdLst/>
                <a:ahLst/>
                <a:cxnLst/>
                <a:rect l="l" t="t" r="r" b="b"/>
                <a:pathLst>
                  <a:path w="16710" h="9688" extrusionOk="0">
                    <a:moveTo>
                      <a:pt x="16710" y="4823"/>
                    </a:moveTo>
                    <a:lnTo>
                      <a:pt x="8334" y="1"/>
                    </a:lnTo>
                    <a:lnTo>
                      <a:pt x="1" y="4823"/>
                    </a:lnTo>
                    <a:lnTo>
                      <a:pt x="8334" y="9688"/>
                    </a:ln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60"/>
              <p:cNvSpPr/>
              <p:nvPr/>
            </p:nvSpPr>
            <p:spPr>
              <a:xfrm>
                <a:off x="5778625" y="2343250"/>
                <a:ext cx="4283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33" h="10101" extrusionOk="0">
                    <a:moveTo>
                      <a:pt x="8545" y="498"/>
                    </a:moveTo>
                    <a:lnTo>
                      <a:pt x="16498" y="5024"/>
                    </a:lnTo>
                    <a:lnTo>
                      <a:pt x="8545" y="9593"/>
                    </a:lnTo>
                    <a:lnTo>
                      <a:pt x="635" y="5024"/>
                    </a:lnTo>
                    <a:lnTo>
                      <a:pt x="8545" y="498"/>
                    </a:lnTo>
                    <a:close/>
                    <a:moveTo>
                      <a:pt x="8550" y="1"/>
                    </a:moveTo>
                    <a:cubicBezTo>
                      <a:pt x="8513" y="1"/>
                      <a:pt x="8482" y="11"/>
                      <a:pt x="8461" y="32"/>
                    </a:cubicBezTo>
                    <a:lnTo>
                      <a:pt x="85" y="4855"/>
                    </a:lnTo>
                    <a:cubicBezTo>
                      <a:pt x="42" y="4897"/>
                      <a:pt x="0" y="4982"/>
                      <a:pt x="0" y="5024"/>
                    </a:cubicBezTo>
                    <a:cubicBezTo>
                      <a:pt x="0" y="5109"/>
                      <a:pt x="42" y="5193"/>
                      <a:pt x="85" y="5236"/>
                    </a:cubicBezTo>
                    <a:lnTo>
                      <a:pt x="8461" y="10058"/>
                    </a:lnTo>
                    <a:cubicBezTo>
                      <a:pt x="8461" y="10058"/>
                      <a:pt x="8503" y="10100"/>
                      <a:pt x="8545" y="10100"/>
                    </a:cubicBezTo>
                    <a:cubicBezTo>
                      <a:pt x="8587" y="10100"/>
                      <a:pt x="8630" y="10058"/>
                      <a:pt x="8672" y="10058"/>
                    </a:cubicBezTo>
                    <a:lnTo>
                      <a:pt x="17006" y="5236"/>
                    </a:lnTo>
                    <a:cubicBezTo>
                      <a:pt x="17090" y="5193"/>
                      <a:pt x="17132" y="5109"/>
                      <a:pt x="17132" y="5024"/>
                    </a:cubicBezTo>
                    <a:cubicBezTo>
                      <a:pt x="17132" y="4982"/>
                      <a:pt x="17090" y="4897"/>
                      <a:pt x="17006" y="4855"/>
                    </a:cubicBezTo>
                    <a:lnTo>
                      <a:pt x="8672" y="32"/>
                    </a:lnTo>
                    <a:cubicBezTo>
                      <a:pt x="8630" y="11"/>
                      <a:pt x="8587" y="1"/>
                      <a:pt x="8550" y="1"/>
                    </a:cubicBezTo>
                    <a:close/>
                  </a:path>
                </a:pathLst>
              </a:custGeom>
              <a:solidFill>
                <a:srgbClr val="FDB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60"/>
              <p:cNvSpPr/>
              <p:nvPr/>
            </p:nvSpPr>
            <p:spPr>
              <a:xfrm>
                <a:off x="5574500" y="1986600"/>
                <a:ext cx="417775" cy="241150"/>
              </a:xfrm>
              <a:custGeom>
                <a:avLst/>
                <a:gdLst/>
                <a:ahLst/>
                <a:cxnLst/>
                <a:rect l="l" t="t" r="r" b="b"/>
                <a:pathLst>
                  <a:path w="16711" h="9646" extrusionOk="0">
                    <a:moveTo>
                      <a:pt x="16710" y="4823"/>
                    </a:moveTo>
                    <a:lnTo>
                      <a:pt x="8377" y="0"/>
                    </a:lnTo>
                    <a:lnTo>
                      <a:pt x="1" y="4823"/>
                    </a:lnTo>
                    <a:lnTo>
                      <a:pt x="8377" y="9645"/>
                    </a:lnTo>
                    <a:close/>
                  </a:path>
                </a:pathLst>
              </a:custGeom>
              <a:solidFill>
                <a:srgbClr val="1A1B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60"/>
              <p:cNvSpPr/>
              <p:nvPr/>
            </p:nvSpPr>
            <p:spPr>
              <a:xfrm>
                <a:off x="5360875" y="1887450"/>
                <a:ext cx="220000" cy="587750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23510" extrusionOk="0">
                    <a:moveTo>
                      <a:pt x="8377" y="625"/>
                    </a:moveTo>
                    <a:lnTo>
                      <a:pt x="8377" y="18307"/>
                    </a:lnTo>
                    <a:lnTo>
                      <a:pt x="424" y="22875"/>
                    </a:lnTo>
                    <a:lnTo>
                      <a:pt x="424" y="5193"/>
                    </a:lnTo>
                    <a:lnTo>
                      <a:pt x="8377" y="625"/>
                    </a:lnTo>
                    <a:close/>
                    <a:moveTo>
                      <a:pt x="8551" y="1"/>
                    </a:moveTo>
                    <a:cubicBezTo>
                      <a:pt x="8514" y="1"/>
                      <a:pt x="8482" y="11"/>
                      <a:pt x="8461" y="32"/>
                    </a:cubicBezTo>
                    <a:lnTo>
                      <a:pt x="85" y="4855"/>
                    </a:lnTo>
                    <a:cubicBezTo>
                      <a:pt x="43" y="4897"/>
                      <a:pt x="1" y="4982"/>
                      <a:pt x="1" y="5066"/>
                    </a:cubicBezTo>
                    <a:lnTo>
                      <a:pt x="1" y="23298"/>
                    </a:lnTo>
                    <a:cubicBezTo>
                      <a:pt x="1" y="23383"/>
                      <a:pt x="43" y="23468"/>
                      <a:pt x="85" y="23510"/>
                    </a:cubicBezTo>
                    <a:lnTo>
                      <a:pt x="212" y="23510"/>
                    </a:lnTo>
                    <a:cubicBezTo>
                      <a:pt x="255" y="23510"/>
                      <a:pt x="297" y="23468"/>
                      <a:pt x="297" y="23468"/>
                    </a:cubicBezTo>
                    <a:lnTo>
                      <a:pt x="8673" y="18645"/>
                    </a:lnTo>
                    <a:cubicBezTo>
                      <a:pt x="8757" y="18603"/>
                      <a:pt x="8800" y="18518"/>
                      <a:pt x="8800" y="18476"/>
                    </a:cubicBezTo>
                    <a:lnTo>
                      <a:pt x="8800" y="244"/>
                    </a:lnTo>
                    <a:cubicBezTo>
                      <a:pt x="8800" y="159"/>
                      <a:pt x="8757" y="75"/>
                      <a:pt x="8673" y="32"/>
                    </a:cubicBezTo>
                    <a:cubicBezTo>
                      <a:pt x="8630" y="11"/>
                      <a:pt x="8588" y="1"/>
                      <a:pt x="8551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60"/>
              <p:cNvSpPr/>
              <p:nvPr/>
            </p:nvSpPr>
            <p:spPr>
              <a:xfrm>
                <a:off x="5360875" y="2343250"/>
                <a:ext cx="428350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17134" h="10101" extrusionOk="0">
                    <a:moveTo>
                      <a:pt x="8546" y="498"/>
                    </a:moveTo>
                    <a:lnTo>
                      <a:pt x="16499" y="5024"/>
                    </a:lnTo>
                    <a:lnTo>
                      <a:pt x="8546" y="9593"/>
                    </a:lnTo>
                    <a:lnTo>
                      <a:pt x="635" y="5024"/>
                    </a:lnTo>
                    <a:lnTo>
                      <a:pt x="8546" y="498"/>
                    </a:lnTo>
                    <a:close/>
                    <a:moveTo>
                      <a:pt x="8551" y="1"/>
                    </a:moveTo>
                    <a:cubicBezTo>
                      <a:pt x="8514" y="1"/>
                      <a:pt x="8482" y="11"/>
                      <a:pt x="8461" y="32"/>
                    </a:cubicBezTo>
                    <a:lnTo>
                      <a:pt x="85" y="4855"/>
                    </a:lnTo>
                    <a:cubicBezTo>
                      <a:pt x="43" y="4897"/>
                      <a:pt x="1" y="4982"/>
                      <a:pt x="1" y="5024"/>
                    </a:cubicBezTo>
                    <a:cubicBezTo>
                      <a:pt x="1" y="5109"/>
                      <a:pt x="43" y="5193"/>
                      <a:pt x="85" y="5236"/>
                    </a:cubicBezTo>
                    <a:lnTo>
                      <a:pt x="8461" y="10058"/>
                    </a:lnTo>
                    <a:cubicBezTo>
                      <a:pt x="8461" y="10058"/>
                      <a:pt x="8504" y="10100"/>
                      <a:pt x="8546" y="10100"/>
                    </a:cubicBezTo>
                    <a:cubicBezTo>
                      <a:pt x="8588" y="10100"/>
                      <a:pt x="8630" y="10058"/>
                      <a:pt x="8673" y="10058"/>
                    </a:cubicBezTo>
                    <a:lnTo>
                      <a:pt x="17006" y="5236"/>
                    </a:lnTo>
                    <a:cubicBezTo>
                      <a:pt x="17091" y="5193"/>
                      <a:pt x="17133" y="5109"/>
                      <a:pt x="17133" y="5024"/>
                    </a:cubicBezTo>
                    <a:cubicBezTo>
                      <a:pt x="17133" y="4982"/>
                      <a:pt x="17091" y="4897"/>
                      <a:pt x="17006" y="4855"/>
                    </a:cubicBezTo>
                    <a:lnTo>
                      <a:pt x="8673" y="32"/>
                    </a:lnTo>
                    <a:cubicBezTo>
                      <a:pt x="8630" y="11"/>
                      <a:pt x="8588" y="1"/>
                      <a:pt x="8551" y="1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60"/>
              <p:cNvSpPr/>
              <p:nvPr/>
            </p:nvSpPr>
            <p:spPr>
              <a:xfrm>
                <a:off x="5569225" y="1525775"/>
                <a:ext cx="220000" cy="587750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23510" extrusionOk="0">
                    <a:moveTo>
                      <a:pt x="8376" y="624"/>
                    </a:moveTo>
                    <a:lnTo>
                      <a:pt x="8376" y="18306"/>
                    </a:lnTo>
                    <a:lnTo>
                      <a:pt x="466" y="22875"/>
                    </a:lnTo>
                    <a:lnTo>
                      <a:pt x="466" y="5193"/>
                    </a:lnTo>
                    <a:lnTo>
                      <a:pt x="8376" y="624"/>
                    </a:lnTo>
                    <a:close/>
                    <a:moveTo>
                      <a:pt x="8582" y="0"/>
                    </a:moveTo>
                    <a:cubicBezTo>
                      <a:pt x="8545" y="0"/>
                      <a:pt x="8503" y="11"/>
                      <a:pt x="8461" y="32"/>
                    </a:cubicBezTo>
                    <a:lnTo>
                      <a:pt x="127" y="4854"/>
                    </a:lnTo>
                    <a:cubicBezTo>
                      <a:pt x="43" y="4897"/>
                      <a:pt x="0" y="4981"/>
                      <a:pt x="0" y="5066"/>
                    </a:cubicBezTo>
                    <a:lnTo>
                      <a:pt x="0" y="23256"/>
                    </a:lnTo>
                    <a:cubicBezTo>
                      <a:pt x="0" y="23340"/>
                      <a:pt x="43" y="23425"/>
                      <a:pt x="127" y="23467"/>
                    </a:cubicBezTo>
                    <a:cubicBezTo>
                      <a:pt x="127" y="23467"/>
                      <a:pt x="170" y="23510"/>
                      <a:pt x="212" y="23510"/>
                    </a:cubicBezTo>
                    <a:cubicBezTo>
                      <a:pt x="254" y="23510"/>
                      <a:pt x="296" y="23467"/>
                      <a:pt x="339" y="23467"/>
                    </a:cubicBezTo>
                    <a:lnTo>
                      <a:pt x="8672" y="18645"/>
                    </a:lnTo>
                    <a:cubicBezTo>
                      <a:pt x="8757" y="18603"/>
                      <a:pt x="8799" y="18518"/>
                      <a:pt x="8799" y="18433"/>
                    </a:cubicBezTo>
                    <a:lnTo>
                      <a:pt x="8799" y="244"/>
                    </a:lnTo>
                    <a:cubicBezTo>
                      <a:pt x="8799" y="159"/>
                      <a:pt x="8757" y="74"/>
                      <a:pt x="8672" y="32"/>
                    </a:cubicBezTo>
                    <a:cubicBezTo>
                      <a:pt x="8651" y="11"/>
                      <a:pt x="8619" y="0"/>
                      <a:pt x="8582" y="0"/>
                    </a:cubicBezTo>
                    <a:close/>
                  </a:path>
                </a:pathLst>
              </a:custGeom>
              <a:solidFill>
                <a:srgbClr val="31BE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CUSTOM_10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1"/>
          <p:cNvSpPr txBox="1">
            <a:spLocks noGrp="1"/>
          </p:cNvSpPr>
          <p:nvPr>
            <p:ph type="title"/>
          </p:nvPr>
        </p:nvSpPr>
        <p:spPr>
          <a:xfrm>
            <a:off x="2501575" y="715793"/>
            <a:ext cx="18147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385" name="Google Shape;385;p61"/>
          <p:cNvSpPr txBox="1">
            <a:spLocks noGrp="1"/>
          </p:cNvSpPr>
          <p:nvPr>
            <p:ph type="subTitle" idx="1"/>
          </p:nvPr>
        </p:nvSpPr>
        <p:spPr>
          <a:xfrm>
            <a:off x="2545713" y="1355618"/>
            <a:ext cx="17265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61"/>
          <p:cNvSpPr txBox="1">
            <a:spLocks noGrp="1"/>
          </p:cNvSpPr>
          <p:nvPr>
            <p:ph type="title" idx="2"/>
          </p:nvPr>
        </p:nvSpPr>
        <p:spPr>
          <a:xfrm>
            <a:off x="2498475" y="2059370"/>
            <a:ext cx="18210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387" name="Google Shape;387;p61"/>
          <p:cNvSpPr txBox="1">
            <a:spLocks noGrp="1"/>
          </p:cNvSpPr>
          <p:nvPr>
            <p:ph type="subTitle" idx="3"/>
          </p:nvPr>
        </p:nvSpPr>
        <p:spPr>
          <a:xfrm>
            <a:off x="2545713" y="2699338"/>
            <a:ext cx="17265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61"/>
          <p:cNvSpPr txBox="1">
            <a:spLocks noGrp="1"/>
          </p:cNvSpPr>
          <p:nvPr>
            <p:ph type="title" idx="4"/>
          </p:nvPr>
        </p:nvSpPr>
        <p:spPr>
          <a:xfrm>
            <a:off x="2518075" y="3402951"/>
            <a:ext cx="17817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389" name="Google Shape;389;p61"/>
          <p:cNvSpPr txBox="1">
            <a:spLocks noGrp="1"/>
          </p:cNvSpPr>
          <p:nvPr>
            <p:ph type="subTitle" idx="5"/>
          </p:nvPr>
        </p:nvSpPr>
        <p:spPr>
          <a:xfrm>
            <a:off x="2545713" y="4042750"/>
            <a:ext cx="17265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90" name="Google Shape;390;p61"/>
          <p:cNvGrpSpPr/>
          <p:nvPr/>
        </p:nvGrpSpPr>
        <p:grpSpPr>
          <a:xfrm>
            <a:off x="-535652" y="140801"/>
            <a:ext cx="2190505" cy="5056652"/>
            <a:chOff x="-535652" y="140801"/>
            <a:chExt cx="2190505" cy="5056652"/>
          </a:xfrm>
        </p:grpSpPr>
        <p:sp>
          <p:nvSpPr>
            <p:cNvPr id="391" name="Google Shape;391;p61"/>
            <p:cNvSpPr/>
            <p:nvPr/>
          </p:nvSpPr>
          <p:spPr>
            <a:xfrm flipH="1">
              <a:off x="1077026" y="455141"/>
              <a:ext cx="566590" cy="960929"/>
            </a:xfrm>
            <a:custGeom>
              <a:avLst/>
              <a:gdLst/>
              <a:ahLst/>
              <a:cxnLst/>
              <a:rect l="l" t="t" r="r" b="b"/>
              <a:pathLst>
                <a:path w="8799" h="14923" extrusionOk="0">
                  <a:moveTo>
                    <a:pt x="465" y="624"/>
                  </a:moveTo>
                  <a:lnTo>
                    <a:pt x="8376" y="5193"/>
                  </a:lnTo>
                  <a:lnTo>
                    <a:pt x="8376" y="14330"/>
                  </a:lnTo>
                  <a:lnTo>
                    <a:pt x="465" y="9761"/>
                  </a:lnTo>
                  <a:lnTo>
                    <a:pt x="465" y="624"/>
                  </a:lnTo>
                  <a:close/>
                  <a:moveTo>
                    <a:pt x="249" y="0"/>
                  </a:moveTo>
                  <a:cubicBezTo>
                    <a:pt x="212" y="0"/>
                    <a:pt x="169" y="11"/>
                    <a:pt x="127" y="32"/>
                  </a:cubicBezTo>
                  <a:cubicBezTo>
                    <a:pt x="42" y="74"/>
                    <a:pt x="0" y="159"/>
                    <a:pt x="42" y="243"/>
                  </a:cubicBezTo>
                  <a:lnTo>
                    <a:pt x="42" y="9846"/>
                  </a:lnTo>
                  <a:cubicBezTo>
                    <a:pt x="42" y="9931"/>
                    <a:pt x="42" y="10015"/>
                    <a:pt x="127" y="10057"/>
                  </a:cubicBezTo>
                  <a:lnTo>
                    <a:pt x="8503" y="14922"/>
                  </a:lnTo>
                  <a:lnTo>
                    <a:pt x="8587" y="14922"/>
                  </a:lnTo>
                  <a:cubicBezTo>
                    <a:pt x="8630" y="14922"/>
                    <a:pt x="8672" y="14922"/>
                    <a:pt x="8714" y="14880"/>
                  </a:cubicBezTo>
                  <a:cubicBezTo>
                    <a:pt x="8757" y="14838"/>
                    <a:pt x="8799" y="14795"/>
                    <a:pt x="8799" y="14711"/>
                  </a:cubicBezTo>
                  <a:lnTo>
                    <a:pt x="8799" y="5066"/>
                  </a:lnTo>
                  <a:cubicBezTo>
                    <a:pt x="8799" y="4981"/>
                    <a:pt x="8757" y="4897"/>
                    <a:pt x="8714" y="4854"/>
                  </a:cubicBezTo>
                  <a:lnTo>
                    <a:pt x="338" y="32"/>
                  </a:lnTo>
                  <a:cubicBezTo>
                    <a:pt x="317" y="11"/>
                    <a:pt x="28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61"/>
            <p:cNvSpPr/>
            <p:nvPr/>
          </p:nvSpPr>
          <p:spPr>
            <a:xfrm>
              <a:off x="-1797" y="2317330"/>
              <a:ext cx="1108710" cy="647660"/>
            </a:xfrm>
            <a:custGeom>
              <a:avLst/>
              <a:gdLst/>
              <a:ahLst/>
              <a:cxnLst/>
              <a:rect l="l" t="t" r="r" b="b"/>
              <a:pathLst>
                <a:path w="17218" h="10058" extrusionOk="0">
                  <a:moveTo>
                    <a:pt x="8630" y="455"/>
                  </a:moveTo>
                  <a:lnTo>
                    <a:pt x="16541" y="5023"/>
                  </a:lnTo>
                  <a:lnTo>
                    <a:pt x="8630" y="9592"/>
                  </a:lnTo>
                  <a:lnTo>
                    <a:pt x="677" y="5023"/>
                  </a:lnTo>
                  <a:lnTo>
                    <a:pt x="8630" y="455"/>
                  </a:lnTo>
                  <a:close/>
                  <a:moveTo>
                    <a:pt x="8625" y="0"/>
                  </a:moveTo>
                  <a:cubicBezTo>
                    <a:pt x="8588" y="0"/>
                    <a:pt x="8546" y="11"/>
                    <a:pt x="8503" y="32"/>
                  </a:cubicBezTo>
                  <a:lnTo>
                    <a:pt x="170" y="4854"/>
                  </a:lnTo>
                  <a:cubicBezTo>
                    <a:pt x="1" y="4939"/>
                    <a:pt x="1" y="5150"/>
                    <a:pt x="170" y="5235"/>
                  </a:cubicBezTo>
                  <a:lnTo>
                    <a:pt x="8503" y="10057"/>
                  </a:lnTo>
                  <a:lnTo>
                    <a:pt x="8715" y="10057"/>
                  </a:lnTo>
                  <a:lnTo>
                    <a:pt x="17091" y="5235"/>
                  </a:lnTo>
                  <a:cubicBezTo>
                    <a:pt x="17217" y="5150"/>
                    <a:pt x="17217" y="4939"/>
                    <a:pt x="17091" y="4854"/>
                  </a:cubicBezTo>
                  <a:lnTo>
                    <a:pt x="8715" y="32"/>
                  </a:lnTo>
                  <a:cubicBezTo>
                    <a:pt x="8694" y="11"/>
                    <a:pt x="8662" y="0"/>
                    <a:pt x="8625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61"/>
            <p:cNvSpPr/>
            <p:nvPr/>
          </p:nvSpPr>
          <p:spPr>
            <a:xfrm>
              <a:off x="907" y="2004061"/>
              <a:ext cx="566654" cy="960929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24" y="624"/>
                  </a:moveTo>
                  <a:lnTo>
                    <a:pt x="8377" y="5193"/>
                  </a:lnTo>
                  <a:lnTo>
                    <a:pt x="8377" y="14330"/>
                  </a:lnTo>
                  <a:lnTo>
                    <a:pt x="424" y="9762"/>
                  </a:lnTo>
                  <a:lnTo>
                    <a:pt x="424" y="624"/>
                  </a:lnTo>
                  <a:close/>
                  <a:moveTo>
                    <a:pt x="218" y="0"/>
                  </a:moveTo>
                  <a:cubicBezTo>
                    <a:pt x="181" y="0"/>
                    <a:pt x="149" y="11"/>
                    <a:pt x="128" y="32"/>
                  </a:cubicBezTo>
                  <a:cubicBezTo>
                    <a:pt x="43" y="74"/>
                    <a:pt x="1" y="159"/>
                    <a:pt x="1" y="244"/>
                  </a:cubicBezTo>
                  <a:lnTo>
                    <a:pt x="1" y="9888"/>
                  </a:lnTo>
                  <a:cubicBezTo>
                    <a:pt x="1" y="9973"/>
                    <a:pt x="43" y="10058"/>
                    <a:pt x="128" y="10100"/>
                  </a:cubicBezTo>
                  <a:lnTo>
                    <a:pt x="8461" y="14922"/>
                  </a:lnTo>
                  <a:lnTo>
                    <a:pt x="8588" y="14922"/>
                  </a:lnTo>
                  <a:cubicBezTo>
                    <a:pt x="8630" y="14922"/>
                    <a:pt x="8673" y="14922"/>
                    <a:pt x="8673" y="14880"/>
                  </a:cubicBezTo>
                  <a:cubicBezTo>
                    <a:pt x="8757" y="14838"/>
                    <a:pt x="8800" y="14796"/>
                    <a:pt x="8800" y="14711"/>
                  </a:cubicBezTo>
                  <a:lnTo>
                    <a:pt x="8800" y="5066"/>
                  </a:lnTo>
                  <a:cubicBezTo>
                    <a:pt x="8800" y="4981"/>
                    <a:pt x="8757" y="4897"/>
                    <a:pt x="8673" y="4855"/>
                  </a:cubicBezTo>
                  <a:lnTo>
                    <a:pt x="339" y="32"/>
                  </a:lnTo>
                  <a:cubicBezTo>
                    <a:pt x="297" y="11"/>
                    <a:pt x="255" y="0"/>
                    <a:pt x="218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61"/>
            <p:cNvSpPr/>
            <p:nvPr/>
          </p:nvSpPr>
          <p:spPr>
            <a:xfrm>
              <a:off x="537554" y="2004061"/>
              <a:ext cx="566654" cy="960929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76" y="624"/>
                  </a:moveTo>
                  <a:lnTo>
                    <a:pt x="8376" y="9762"/>
                  </a:lnTo>
                  <a:lnTo>
                    <a:pt x="466" y="14330"/>
                  </a:lnTo>
                  <a:lnTo>
                    <a:pt x="466" y="5193"/>
                  </a:lnTo>
                  <a:lnTo>
                    <a:pt x="8376" y="624"/>
                  </a:lnTo>
                  <a:close/>
                  <a:moveTo>
                    <a:pt x="8593" y="0"/>
                  </a:moveTo>
                  <a:cubicBezTo>
                    <a:pt x="8556" y="0"/>
                    <a:pt x="8524" y="11"/>
                    <a:pt x="8503" y="32"/>
                  </a:cubicBezTo>
                  <a:lnTo>
                    <a:pt x="127" y="4855"/>
                  </a:lnTo>
                  <a:cubicBezTo>
                    <a:pt x="43" y="4897"/>
                    <a:pt x="0" y="4981"/>
                    <a:pt x="43" y="5066"/>
                  </a:cubicBezTo>
                  <a:lnTo>
                    <a:pt x="43" y="14711"/>
                  </a:lnTo>
                  <a:cubicBezTo>
                    <a:pt x="43" y="14796"/>
                    <a:pt x="85" y="14880"/>
                    <a:pt x="127" y="14922"/>
                  </a:cubicBezTo>
                  <a:lnTo>
                    <a:pt x="254" y="14922"/>
                  </a:lnTo>
                  <a:cubicBezTo>
                    <a:pt x="296" y="14922"/>
                    <a:pt x="339" y="14922"/>
                    <a:pt x="339" y="14880"/>
                  </a:cubicBezTo>
                  <a:lnTo>
                    <a:pt x="8715" y="10058"/>
                  </a:lnTo>
                  <a:cubicBezTo>
                    <a:pt x="8757" y="10015"/>
                    <a:pt x="8799" y="9931"/>
                    <a:pt x="8799" y="9888"/>
                  </a:cubicBezTo>
                  <a:lnTo>
                    <a:pt x="8799" y="244"/>
                  </a:lnTo>
                  <a:cubicBezTo>
                    <a:pt x="8799" y="159"/>
                    <a:pt x="8757" y="74"/>
                    <a:pt x="8715" y="32"/>
                  </a:cubicBezTo>
                  <a:cubicBezTo>
                    <a:pt x="8672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61"/>
            <p:cNvSpPr/>
            <p:nvPr/>
          </p:nvSpPr>
          <p:spPr>
            <a:xfrm>
              <a:off x="14558" y="1709207"/>
              <a:ext cx="1075999" cy="62113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0"/>
                  </a:moveTo>
                  <a:lnTo>
                    <a:pt x="0" y="4823"/>
                  </a:lnTo>
                  <a:lnTo>
                    <a:pt x="8376" y="9645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61"/>
            <p:cNvSpPr/>
            <p:nvPr/>
          </p:nvSpPr>
          <p:spPr>
            <a:xfrm>
              <a:off x="907" y="1693560"/>
              <a:ext cx="1103301" cy="650364"/>
            </a:xfrm>
            <a:custGeom>
              <a:avLst/>
              <a:gdLst/>
              <a:ahLst/>
              <a:cxnLst/>
              <a:rect l="l" t="t" r="r" b="b"/>
              <a:pathLst>
                <a:path w="17134" h="10100" extrusionOk="0">
                  <a:moveTo>
                    <a:pt x="8588" y="497"/>
                  </a:moveTo>
                  <a:lnTo>
                    <a:pt x="16499" y="5066"/>
                  </a:lnTo>
                  <a:lnTo>
                    <a:pt x="8588" y="9634"/>
                  </a:lnTo>
                  <a:lnTo>
                    <a:pt x="635" y="5066"/>
                  </a:lnTo>
                  <a:lnTo>
                    <a:pt x="8588" y="497"/>
                  </a:lnTo>
                  <a:close/>
                  <a:moveTo>
                    <a:pt x="8583" y="0"/>
                  </a:moveTo>
                  <a:cubicBezTo>
                    <a:pt x="8546" y="0"/>
                    <a:pt x="8504" y="11"/>
                    <a:pt x="8461" y="32"/>
                  </a:cubicBezTo>
                  <a:lnTo>
                    <a:pt x="128" y="4854"/>
                  </a:lnTo>
                  <a:cubicBezTo>
                    <a:pt x="43" y="4896"/>
                    <a:pt x="1" y="4981"/>
                    <a:pt x="1" y="5066"/>
                  </a:cubicBezTo>
                  <a:cubicBezTo>
                    <a:pt x="1" y="5150"/>
                    <a:pt x="43" y="5193"/>
                    <a:pt x="128" y="5235"/>
                  </a:cubicBezTo>
                  <a:lnTo>
                    <a:pt x="8461" y="10057"/>
                  </a:lnTo>
                  <a:cubicBezTo>
                    <a:pt x="8504" y="10100"/>
                    <a:pt x="8546" y="10100"/>
                    <a:pt x="8588" y="10100"/>
                  </a:cubicBezTo>
                  <a:cubicBezTo>
                    <a:pt x="8630" y="10100"/>
                    <a:pt x="8673" y="10100"/>
                    <a:pt x="8673" y="10057"/>
                  </a:cubicBezTo>
                  <a:lnTo>
                    <a:pt x="17049" y="5235"/>
                  </a:lnTo>
                  <a:cubicBezTo>
                    <a:pt x="17091" y="5193"/>
                    <a:pt x="17133" y="5150"/>
                    <a:pt x="17133" y="5066"/>
                  </a:cubicBezTo>
                  <a:cubicBezTo>
                    <a:pt x="17133" y="4981"/>
                    <a:pt x="17091" y="4896"/>
                    <a:pt x="17049" y="4854"/>
                  </a:cubicBezTo>
                  <a:lnTo>
                    <a:pt x="8673" y="32"/>
                  </a:lnTo>
                  <a:cubicBezTo>
                    <a:pt x="8652" y="11"/>
                    <a:pt x="8620" y="0"/>
                    <a:pt x="8583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61"/>
            <p:cNvSpPr/>
            <p:nvPr/>
          </p:nvSpPr>
          <p:spPr>
            <a:xfrm>
              <a:off x="559280" y="140801"/>
              <a:ext cx="1075999" cy="62113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0" y="4823"/>
                  </a:moveTo>
                  <a:lnTo>
                    <a:pt x="8376" y="9645"/>
                  </a:lnTo>
                  <a:lnTo>
                    <a:pt x="16709" y="4823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61"/>
            <p:cNvSpPr/>
            <p:nvPr/>
          </p:nvSpPr>
          <p:spPr>
            <a:xfrm>
              <a:off x="-535652" y="162824"/>
              <a:ext cx="1103237" cy="650429"/>
            </a:xfrm>
            <a:custGeom>
              <a:avLst/>
              <a:gdLst/>
              <a:ahLst/>
              <a:cxnLst/>
              <a:rect l="l" t="t" r="r" b="b"/>
              <a:pathLst>
                <a:path w="17133" h="10101" extrusionOk="0">
                  <a:moveTo>
                    <a:pt x="8588" y="498"/>
                  </a:moveTo>
                  <a:lnTo>
                    <a:pt x="16498" y="5067"/>
                  </a:lnTo>
                  <a:lnTo>
                    <a:pt x="8588" y="9635"/>
                  </a:lnTo>
                  <a:lnTo>
                    <a:pt x="635" y="5067"/>
                  </a:lnTo>
                  <a:lnTo>
                    <a:pt x="8588" y="498"/>
                  </a:lnTo>
                  <a:close/>
                  <a:moveTo>
                    <a:pt x="8583" y="1"/>
                  </a:moveTo>
                  <a:cubicBezTo>
                    <a:pt x="8546" y="1"/>
                    <a:pt x="8503" y="11"/>
                    <a:pt x="8461" y="33"/>
                  </a:cubicBezTo>
                  <a:lnTo>
                    <a:pt x="127" y="4855"/>
                  </a:lnTo>
                  <a:cubicBezTo>
                    <a:pt x="43" y="4897"/>
                    <a:pt x="1" y="4982"/>
                    <a:pt x="1" y="5067"/>
                  </a:cubicBezTo>
                  <a:cubicBezTo>
                    <a:pt x="1" y="5109"/>
                    <a:pt x="43" y="5193"/>
                    <a:pt x="127" y="5236"/>
                  </a:cubicBezTo>
                  <a:lnTo>
                    <a:pt x="8461" y="10058"/>
                  </a:lnTo>
                  <a:cubicBezTo>
                    <a:pt x="8503" y="10101"/>
                    <a:pt x="8546" y="10101"/>
                    <a:pt x="8588" y="10101"/>
                  </a:cubicBezTo>
                  <a:cubicBezTo>
                    <a:pt x="8630" y="10101"/>
                    <a:pt x="8630" y="10101"/>
                    <a:pt x="8672" y="10058"/>
                  </a:cubicBezTo>
                  <a:lnTo>
                    <a:pt x="17048" y="5236"/>
                  </a:lnTo>
                  <a:cubicBezTo>
                    <a:pt x="17091" y="5193"/>
                    <a:pt x="17133" y="5109"/>
                    <a:pt x="17133" y="5067"/>
                  </a:cubicBezTo>
                  <a:cubicBezTo>
                    <a:pt x="17133" y="4982"/>
                    <a:pt x="17091" y="4897"/>
                    <a:pt x="17048" y="4855"/>
                  </a:cubicBezTo>
                  <a:lnTo>
                    <a:pt x="8672" y="33"/>
                  </a:lnTo>
                  <a:cubicBezTo>
                    <a:pt x="8651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61"/>
            <p:cNvSpPr/>
            <p:nvPr/>
          </p:nvSpPr>
          <p:spPr>
            <a:xfrm>
              <a:off x="540259" y="451429"/>
              <a:ext cx="563950" cy="1581995"/>
            </a:xfrm>
            <a:custGeom>
              <a:avLst/>
              <a:gdLst/>
              <a:ahLst/>
              <a:cxnLst/>
              <a:rect l="l" t="t" r="r" b="b"/>
              <a:pathLst>
                <a:path w="8758" h="24568" extrusionOk="0">
                  <a:moveTo>
                    <a:pt x="424" y="624"/>
                  </a:moveTo>
                  <a:lnTo>
                    <a:pt x="8334" y="5193"/>
                  </a:lnTo>
                  <a:lnTo>
                    <a:pt x="8334" y="23975"/>
                  </a:lnTo>
                  <a:lnTo>
                    <a:pt x="424" y="19406"/>
                  </a:lnTo>
                  <a:lnTo>
                    <a:pt x="424" y="624"/>
                  </a:lnTo>
                  <a:close/>
                  <a:moveTo>
                    <a:pt x="207" y="0"/>
                  </a:moveTo>
                  <a:cubicBezTo>
                    <a:pt x="170" y="0"/>
                    <a:pt x="128" y="11"/>
                    <a:pt x="85" y="32"/>
                  </a:cubicBezTo>
                  <a:cubicBezTo>
                    <a:pt x="43" y="74"/>
                    <a:pt x="1" y="159"/>
                    <a:pt x="1" y="244"/>
                  </a:cubicBezTo>
                  <a:lnTo>
                    <a:pt x="1" y="19491"/>
                  </a:lnTo>
                  <a:cubicBezTo>
                    <a:pt x="1" y="19576"/>
                    <a:pt x="43" y="19660"/>
                    <a:pt x="85" y="19702"/>
                  </a:cubicBezTo>
                  <a:lnTo>
                    <a:pt x="8461" y="24567"/>
                  </a:lnTo>
                  <a:lnTo>
                    <a:pt x="8546" y="24567"/>
                  </a:lnTo>
                  <a:cubicBezTo>
                    <a:pt x="8588" y="24567"/>
                    <a:pt x="8630" y="24567"/>
                    <a:pt x="8673" y="24525"/>
                  </a:cubicBezTo>
                  <a:cubicBezTo>
                    <a:pt x="8715" y="24483"/>
                    <a:pt x="8757" y="24440"/>
                    <a:pt x="8757" y="24356"/>
                  </a:cubicBezTo>
                  <a:lnTo>
                    <a:pt x="8757" y="5066"/>
                  </a:lnTo>
                  <a:cubicBezTo>
                    <a:pt x="8757" y="4981"/>
                    <a:pt x="8715" y="4897"/>
                    <a:pt x="8673" y="4854"/>
                  </a:cubicBezTo>
                  <a:lnTo>
                    <a:pt x="297" y="32"/>
                  </a:lnTo>
                  <a:cubicBezTo>
                    <a:pt x="276" y="11"/>
                    <a:pt x="244" y="0"/>
                    <a:pt x="207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61"/>
            <p:cNvSpPr/>
            <p:nvPr/>
          </p:nvSpPr>
          <p:spPr>
            <a:xfrm>
              <a:off x="532306" y="3275557"/>
              <a:ext cx="569358" cy="960929"/>
            </a:xfrm>
            <a:custGeom>
              <a:avLst/>
              <a:gdLst/>
              <a:ahLst/>
              <a:cxnLst/>
              <a:rect l="l" t="t" r="r" b="b"/>
              <a:pathLst>
                <a:path w="8842" h="14923" extrusionOk="0">
                  <a:moveTo>
                    <a:pt x="8419" y="582"/>
                  </a:moveTo>
                  <a:lnTo>
                    <a:pt x="8419" y="9719"/>
                  </a:lnTo>
                  <a:lnTo>
                    <a:pt x="466" y="14288"/>
                  </a:lnTo>
                  <a:lnTo>
                    <a:pt x="466" y="5150"/>
                  </a:lnTo>
                  <a:lnTo>
                    <a:pt x="8419" y="582"/>
                  </a:lnTo>
                  <a:close/>
                  <a:moveTo>
                    <a:pt x="8593" y="0"/>
                  </a:moveTo>
                  <a:cubicBezTo>
                    <a:pt x="8556" y="0"/>
                    <a:pt x="8524" y="11"/>
                    <a:pt x="8503" y="32"/>
                  </a:cubicBezTo>
                  <a:lnTo>
                    <a:pt x="127" y="4854"/>
                  </a:lnTo>
                  <a:cubicBezTo>
                    <a:pt x="85" y="4896"/>
                    <a:pt x="43" y="4939"/>
                    <a:pt x="43" y="5023"/>
                  </a:cubicBezTo>
                  <a:lnTo>
                    <a:pt x="43" y="14668"/>
                  </a:lnTo>
                  <a:cubicBezTo>
                    <a:pt x="0" y="14753"/>
                    <a:pt x="43" y="14837"/>
                    <a:pt x="127" y="14880"/>
                  </a:cubicBezTo>
                  <a:cubicBezTo>
                    <a:pt x="170" y="14880"/>
                    <a:pt x="212" y="14922"/>
                    <a:pt x="254" y="14922"/>
                  </a:cubicBezTo>
                  <a:cubicBezTo>
                    <a:pt x="297" y="14922"/>
                    <a:pt x="339" y="14880"/>
                    <a:pt x="339" y="14880"/>
                  </a:cubicBezTo>
                  <a:lnTo>
                    <a:pt x="8715" y="10057"/>
                  </a:lnTo>
                  <a:cubicBezTo>
                    <a:pt x="8799" y="10015"/>
                    <a:pt x="8842" y="9930"/>
                    <a:pt x="8842" y="9846"/>
                  </a:cubicBezTo>
                  <a:lnTo>
                    <a:pt x="8842" y="201"/>
                  </a:lnTo>
                  <a:cubicBezTo>
                    <a:pt x="8842" y="116"/>
                    <a:pt x="8799" y="74"/>
                    <a:pt x="8715" y="32"/>
                  </a:cubicBezTo>
                  <a:cubicBezTo>
                    <a:pt x="8672" y="11"/>
                    <a:pt x="8630" y="0"/>
                    <a:pt x="8593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61"/>
            <p:cNvSpPr/>
            <p:nvPr/>
          </p:nvSpPr>
          <p:spPr>
            <a:xfrm>
              <a:off x="9310" y="2977935"/>
              <a:ext cx="1075999" cy="62113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1"/>
                  </a:moveTo>
                  <a:lnTo>
                    <a:pt x="0" y="4823"/>
                  </a:lnTo>
                  <a:lnTo>
                    <a:pt x="8376" y="9645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61"/>
            <p:cNvSpPr/>
            <p:nvPr/>
          </p:nvSpPr>
          <p:spPr>
            <a:xfrm>
              <a:off x="-7046" y="2964992"/>
              <a:ext cx="1108710" cy="647660"/>
            </a:xfrm>
            <a:custGeom>
              <a:avLst/>
              <a:gdLst/>
              <a:ahLst/>
              <a:cxnLst/>
              <a:rect l="l" t="t" r="r" b="b"/>
              <a:pathLst>
                <a:path w="17218" h="10058" extrusionOk="0">
                  <a:moveTo>
                    <a:pt x="8630" y="455"/>
                  </a:moveTo>
                  <a:lnTo>
                    <a:pt x="16541" y="5024"/>
                  </a:lnTo>
                  <a:lnTo>
                    <a:pt x="8630" y="9593"/>
                  </a:lnTo>
                  <a:lnTo>
                    <a:pt x="677" y="5024"/>
                  </a:lnTo>
                  <a:lnTo>
                    <a:pt x="8630" y="455"/>
                  </a:lnTo>
                  <a:close/>
                  <a:moveTo>
                    <a:pt x="8625" y="1"/>
                  </a:moveTo>
                  <a:cubicBezTo>
                    <a:pt x="8588" y="1"/>
                    <a:pt x="8546" y="11"/>
                    <a:pt x="8503" y="32"/>
                  </a:cubicBezTo>
                  <a:lnTo>
                    <a:pt x="170" y="4812"/>
                  </a:lnTo>
                  <a:cubicBezTo>
                    <a:pt x="1" y="4897"/>
                    <a:pt x="1" y="5109"/>
                    <a:pt x="170" y="5193"/>
                  </a:cubicBezTo>
                  <a:lnTo>
                    <a:pt x="8503" y="10016"/>
                  </a:lnTo>
                  <a:cubicBezTo>
                    <a:pt x="8546" y="10058"/>
                    <a:pt x="8588" y="10058"/>
                    <a:pt x="8630" y="10058"/>
                  </a:cubicBezTo>
                  <a:lnTo>
                    <a:pt x="8715" y="10058"/>
                  </a:lnTo>
                  <a:lnTo>
                    <a:pt x="17091" y="5235"/>
                  </a:lnTo>
                  <a:cubicBezTo>
                    <a:pt x="17218" y="5151"/>
                    <a:pt x="17218" y="4897"/>
                    <a:pt x="17091" y="4855"/>
                  </a:cubicBezTo>
                  <a:lnTo>
                    <a:pt x="8715" y="32"/>
                  </a:lnTo>
                  <a:cubicBezTo>
                    <a:pt x="8694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61"/>
            <p:cNvSpPr/>
            <p:nvPr/>
          </p:nvSpPr>
          <p:spPr>
            <a:xfrm>
              <a:off x="-4341" y="3275557"/>
              <a:ext cx="566654" cy="960929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66" y="582"/>
                  </a:moveTo>
                  <a:lnTo>
                    <a:pt x="8377" y="5150"/>
                  </a:lnTo>
                  <a:lnTo>
                    <a:pt x="8377" y="14288"/>
                  </a:lnTo>
                  <a:lnTo>
                    <a:pt x="466" y="9719"/>
                  </a:lnTo>
                  <a:lnTo>
                    <a:pt x="466" y="582"/>
                  </a:lnTo>
                  <a:close/>
                  <a:moveTo>
                    <a:pt x="218" y="0"/>
                  </a:moveTo>
                  <a:cubicBezTo>
                    <a:pt x="181" y="0"/>
                    <a:pt x="149" y="11"/>
                    <a:pt x="128" y="32"/>
                  </a:cubicBezTo>
                  <a:cubicBezTo>
                    <a:pt x="43" y="74"/>
                    <a:pt x="1" y="116"/>
                    <a:pt x="1" y="201"/>
                  </a:cubicBezTo>
                  <a:lnTo>
                    <a:pt x="1" y="9846"/>
                  </a:lnTo>
                  <a:cubicBezTo>
                    <a:pt x="1" y="9930"/>
                    <a:pt x="43" y="10015"/>
                    <a:pt x="128" y="10057"/>
                  </a:cubicBezTo>
                  <a:lnTo>
                    <a:pt x="8461" y="14880"/>
                  </a:lnTo>
                  <a:cubicBezTo>
                    <a:pt x="8504" y="14880"/>
                    <a:pt x="8546" y="14922"/>
                    <a:pt x="8588" y="14922"/>
                  </a:cubicBezTo>
                  <a:cubicBezTo>
                    <a:pt x="8631" y="14922"/>
                    <a:pt x="8673" y="14880"/>
                    <a:pt x="8673" y="14880"/>
                  </a:cubicBezTo>
                  <a:cubicBezTo>
                    <a:pt x="8757" y="14837"/>
                    <a:pt x="8800" y="14753"/>
                    <a:pt x="8800" y="14668"/>
                  </a:cubicBezTo>
                  <a:lnTo>
                    <a:pt x="8800" y="5023"/>
                  </a:lnTo>
                  <a:cubicBezTo>
                    <a:pt x="8800" y="4939"/>
                    <a:pt x="8757" y="4896"/>
                    <a:pt x="8673" y="4854"/>
                  </a:cubicBezTo>
                  <a:lnTo>
                    <a:pt x="339" y="32"/>
                  </a:lnTo>
                  <a:cubicBezTo>
                    <a:pt x="297" y="11"/>
                    <a:pt x="255" y="0"/>
                    <a:pt x="218" y="0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61"/>
            <p:cNvSpPr/>
            <p:nvPr/>
          </p:nvSpPr>
          <p:spPr>
            <a:xfrm>
              <a:off x="9310" y="4220066"/>
              <a:ext cx="1075999" cy="62113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6710" y="4823"/>
                  </a:moveTo>
                  <a:lnTo>
                    <a:pt x="8376" y="0"/>
                  </a:lnTo>
                  <a:lnTo>
                    <a:pt x="0" y="4823"/>
                  </a:lnTo>
                  <a:lnTo>
                    <a:pt x="8376" y="96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61"/>
            <p:cNvSpPr/>
            <p:nvPr/>
          </p:nvSpPr>
          <p:spPr>
            <a:xfrm>
              <a:off x="-7046" y="4209828"/>
              <a:ext cx="1108710" cy="647660"/>
            </a:xfrm>
            <a:custGeom>
              <a:avLst/>
              <a:gdLst/>
              <a:ahLst/>
              <a:cxnLst/>
              <a:rect l="l" t="t" r="r" b="b"/>
              <a:pathLst>
                <a:path w="17218" h="10058" extrusionOk="0">
                  <a:moveTo>
                    <a:pt x="8630" y="413"/>
                  </a:moveTo>
                  <a:lnTo>
                    <a:pt x="16541" y="4982"/>
                  </a:lnTo>
                  <a:lnTo>
                    <a:pt x="8630" y="9550"/>
                  </a:lnTo>
                  <a:lnTo>
                    <a:pt x="677" y="4982"/>
                  </a:lnTo>
                  <a:lnTo>
                    <a:pt x="8630" y="413"/>
                  </a:lnTo>
                  <a:close/>
                  <a:moveTo>
                    <a:pt x="8625" y="1"/>
                  </a:moveTo>
                  <a:cubicBezTo>
                    <a:pt x="8588" y="1"/>
                    <a:pt x="8546" y="11"/>
                    <a:pt x="8503" y="32"/>
                  </a:cubicBezTo>
                  <a:lnTo>
                    <a:pt x="170" y="4855"/>
                  </a:lnTo>
                  <a:cubicBezTo>
                    <a:pt x="1" y="4897"/>
                    <a:pt x="1" y="5151"/>
                    <a:pt x="170" y="5235"/>
                  </a:cubicBezTo>
                  <a:lnTo>
                    <a:pt x="8503" y="10058"/>
                  </a:lnTo>
                  <a:lnTo>
                    <a:pt x="8715" y="10058"/>
                  </a:lnTo>
                  <a:lnTo>
                    <a:pt x="17091" y="5235"/>
                  </a:lnTo>
                  <a:cubicBezTo>
                    <a:pt x="17218" y="5151"/>
                    <a:pt x="17218" y="4897"/>
                    <a:pt x="17091" y="4855"/>
                  </a:cubicBezTo>
                  <a:lnTo>
                    <a:pt x="8715" y="32"/>
                  </a:lnTo>
                  <a:cubicBezTo>
                    <a:pt x="8694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61"/>
            <p:cNvSpPr/>
            <p:nvPr/>
          </p:nvSpPr>
          <p:spPr>
            <a:xfrm>
              <a:off x="548847" y="4547024"/>
              <a:ext cx="1106006" cy="650429"/>
            </a:xfrm>
            <a:custGeom>
              <a:avLst/>
              <a:gdLst/>
              <a:ahLst/>
              <a:cxnLst/>
              <a:rect l="l" t="t" r="r" b="b"/>
              <a:pathLst>
                <a:path w="17176" h="10101" extrusionOk="0">
                  <a:moveTo>
                    <a:pt x="8588" y="498"/>
                  </a:moveTo>
                  <a:lnTo>
                    <a:pt x="16499" y="5024"/>
                  </a:lnTo>
                  <a:lnTo>
                    <a:pt x="8588" y="9593"/>
                  </a:lnTo>
                  <a:lnTo>
                    <a:pt x="635" y="5024"/>
                  </a:lnTo>
                  <a:lnTo>
                    <a:pt x="8588" y="498"/>
                  </a:lnTo>
                  <a:close/>
                  <a:moveTo>
                    <a:pt x="8583" y="1"/>
                  </a:moveTo>
                  <a:cubicBezTo>
                    <a:pt x="8546" y="1"/>
                    <a:pt x="8504" y="11"/>
                    <a:pt x="8461" y="32"/>
                  </a:cubicBezTo>
                  <a:lnTo>
                    <a:pt x="128" y="4855"/>
                  </a:lnTo>
                  <a:cubicBezTo>
                    <a:pt x="43" y="4897"/>
                    <a:pt x="1" y="4982"/>
                    <a:pt x="1" y="5024"/>
                  </a:cubicBezTo>
                  <a:cubicBezTo>
                    <a:pt x="1" y="5109"/>
                    <a:pt x="43" y="5193"/>
                    <a:pt x="128" y="5236"/>
                  </a:cubicBezTo>
                  <a:lnTo>
                    <a:pt x="8461" y="10058"/>
                  </a:lnTo>
                  <a:cubicBezTo>
                    <a:pt x="8504" y="10058"/>
                    <a:pt x="8546" y="10100"/>
                    <a:pt x="8588" y="10100"/>
                  </a:cubicBezTo>
                  <a:cubicBezTo>
                    <a:pt x="8631" y="10100"/>
                    <a:pt x="8673" y="10058"/>
                    <a:pt x="8673" y="10058"/>
                  </a:cubicBezTo>
                  <a:lnTo>
                    <a:pt x="17049" y="5236"/>
                  </a:lnTo>
                  <a:cubicBezTo>
                    <a:pt x="17091" y="5193"/>
                    <a:pt x="17133" y="5109"/>
                    <a:pt x="17176" y="5024"/>
                  </a:cubicBezTo>
                  <a:cubicBezTo>
                    <a:pt x="17133" y="4982"/>
                    <a:pt x="17091" y="4897"/>
                    <a:pt x="17049" y="4855"/>
                  </a:cubicBezTo>
                  <a:lnTo>
                    <a:pt x="8673" y="32"/>
                  </a:lnTo>
                  <a:cubicBezTo>
                    <a:pt x="8652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" name="Google Shape;407;p61"/>
          <p:cNvGrpSpPr/>
          <p:nvPr/>
        </p:nvGrpSpPr>
        <p:grpSpPr>
          <a:xfrm>
            <a:off x="7516629" y="7576"/>
            <a:ext cx="2151997" cy="5214638"/>
            <a:chOff x="7516629" y="7576"/>
            <a:chExt cx="2151997" cy="5214638"/>
          </a:xfrm>
        </p:grpSpPr>
        <p:sp>
          <p:nvSpPr>
            <p:cNvPr id="408" name="Google Shape;408;p61"/>
            <p:cNvSpPr/>
            <p:nvPr/>
          </p:nvSpPr>
          <p:spPr>
            <a:xfrm>
              <a:off x="7516635" y="4601148"/>
              <a:ext cx="1075999" cy="621066"/>
            </a:xfrm>
            <a:custGeom>
              <a:avLst/>
              <a:gdLst/>
              <a:ahLst/>
              <a:cxnLst/>
              <a:rect l="l" t="t" r="r" b="b"/>
              <a:pathLst>
                <a:path w="16710" h="9645" extrusionOk="0">
                  <a:moveTo>
                    <a:pt x="0" y="4823"/>
                  </a:moveTo>
                  <a:lnTo>
                    <a:pt x="8334" y="9645"/>
                  </a:lnTo>
                  <a:lnTo>
                    <a:pt x="16709" y="48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61"/>
            <p:cNvSpPr/>
            <p:nvPr/>
          </p:nvSpPr>
          <p:spPr>
            <a:xfrm>
              <a:off x="7516629" y="2811724"/>
              <a:ext cx="1075999" cy="62113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" y="4823"/>
                  </a:moveTo>
                  <a:lnTo>
                    <a:pt x="8376" y="9645"/>
                  </a:lnTo>
                  <a:lnTo>
                    <a:pt x="16710" y="4823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61"/>
            <p:cNvSpPr/>
            <p:nvPr/>
          </p:nvSpPr>
          <p:spPr>
            <a:xfrm>
              <a:off x="8055981" y="1880158"/>
              <a:ext cx="1075999" cy="621066"/>
            </a:xfrm>
            <a:custGeom>
              <a:avLst/>
              <a:gdLst/>
              <a:ahLst/>
              <a:cxnLst/>
              <a:rect l="l" t="t" r="r" b="b"/>
              <a:pathLst>
                <a:path w="16710" h="9645" extrusionOk="0">
                  <a:moveTo>
                    <a:pt x="16710" y="4823"/>
                  </a:moveTo>
                  <a:lnTo>
                    <a:pt x="8334" y="0"/>
                  </a:lnTo>
                  <a:lnTo>
                    <a:pt x="0" y="4823"/>
                  </a:lnTo>
                  <a:lnTo>
                    <a:pt x="8334" y="96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61"/>
            <p:cNvSpPr/>
            <p:nvPr/>
          </p:nvSpPr>
          <p:spPr>
            <a:xfrm>
              <a:off x="8042329" y="1864446"/>
              <a:ext cx="1103301" cy="650429"/>
            </a:xfrm>
            <a:custGeom>
              <a:avLst/>
              <a:gdLst/>
              <a:ahLst/>
              <a:cxnLst/>
              <a:rect l="l" t="t" r="r" b="b"/>
              <a:pathLst>
                <a:path w="17134" h="10101" extrusionOk="0">
                  <a:moveTo>
                    <a:pt x="8546" y="498"/>
                  </a:moveTo>
                  <a:lnTo>
                    <a:pt x="16499" y="5067"/>
                  </a:lnTo>
                  <a:lnTo>
                    <a:pt x="8546" y="9635"/>
                  </a:lnTo>
                  <a:lnTo>
                    <a:pt x="635" y="5067"/>
                  </a:lnTo>
                  <a:lnTo>
                    <a:pt x="8546" y="498"/>
                  </a:lnTo>
                  <a:close/>
                  <a:moveTo>
                    <a:pt x="8551" y="1"/>
                  </a:moveTo>
                  <a:cubicBezTo>
                    <a:pt x="8514" y="1"/>
                    <a:pt x="8482" y="11"/>
                    <a:pt x="8461" y="33"/>
                  </a:cubicBezTo>
                  <a:lnTo>
                    <a:pt x="85" y="4855"/>
                  </a:lnTo>
                  <a:cubicBezTo>
                    <a:pt x="43" y="4897"/>
                    <a:pt x="1" y="4982"/>
                    <a:pt x="1" y="5067"/>
                  </a:cubicBezTo>
                  <a:cubicBezTo>
                    <a:pt x="1" y="5109"/>
                    <a:pt x="43" y="5193"/>
                    <a:pt x="85" y="5236"/>
                  </a:cubicBezTo>
                  <a:lnTo>
                    <a:pt x="8461" y="10058"/>
                  </a:lnTo>
                  <a:cubicBezTo>
                    <a:pt x="8461" y="10101"/>
                    <a:pt x="8504" y="10101"/>
                    <a:pt x="8546" y="10101"/>
                  </a:cubicBezTo>
                  <a:cubicBezTo>
                    <a:pt x="8588" y="10101"/>
                    <a:pt x="8630" y="10101"/>
                    <a:pt x="8673" y="10058"/>
                  </a:cubicBezTo>
                  <a:lnTo>
                    <a:pt x="17006" y="5236"/>
                  </a:lnTo>
                  <a:cubicBezTo>
                    <a:pt x="17091" y="5193"/>
                    <a:pt x="17133" y="5109"/>
                    <a:pt x="17133" y="5067"/>
                  </a:cubicBezTo>
                  <a:cubicBezTo>
                    <a:pt x="17133" y="4982"/>
                    <a:pt x="17091" y="4897"/>
                    <a:pt x="17006" y="4855"/>
                  </a:cubicBezTo>
                  <a:lnTo>
                    <a:pt x="8673" y="33"/>
                  </a:lnTo>
                  <a:cubicBezTo>
                    <a:pt x="8630" y="11"/>
                    <a:pt x="8588" y="1"/>
                    <a:pt x="8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61"/>
            <p:cNvSpPr/>
            <p:nvPr/>
          </p:nvSpPr>
          <p:spPr>
            <a:xfrm>
              <a:off x="8039636" y="7576"/>
              <a:ext cx="1106006" cy="650429"/>
            </a:xfrm>
            <a:custGeom>
              <a:avLst/>
              <a:gdLst/>
              <a:ahLst/>
              <a:cxnLst/>
              <a:rect l="l" t="t" r="r" b="b"/>
              <a:pathLst>
                <a:path w="17176" h="10101" extrusionOk="0">
                  <a:moveTo>
                    <a:pt x="8588" y="456"/>
                  </a:moveTo>
                  <a:lnTo>
                    <a:pt x="16498" y="5024"/>
                  </a:lnTo>
                  <a:lnTo>
                    <a:pt x="8588" y="9593"/>
                  </a:lnTo>
                  <a:lnTo>
                    <a:pt x="635" y="5024"/>
                  </a:lnTo>
                  <a:lnTo>
                    <a:pt x="8588" y="456"/>
                  </a:lnTo>
                  <a:close/>
                  <a:moveTo>
                    <a:pt x="8583" y="1"/>
                  </a:moveTo>
                  <a:cubicBezTo>
                    <a:pt x="8546" y="1"/>
                    <a:pt x="8503" y="11"/>
                    <a:pt x="8461" y="33"/>
                  </a:cubicBezTo>
                  <a:lnTo>
                    <a:pt x="128" y="4855"/>
                  </a:lnTo>
                  <a:cubicBezTo>
                    <a:pt x="43" y="4897"/>
                    <a:pt x="1" y="4940"/>
                    <a:pt x="1" y="5024"/>
                  </a:cubicBezTo>
                  <a:cubicBezTo>
                    <a:pt x="1" y="5109"/>
                    <a:pt x="43" y="5193"/>
                    <a:pt x="128" y="5236"/>
                  </a:cubicBezTo>
                  <a:lnTo>
                    <a:pt x="8461" y="10058"/>
                  </a:lnTo>
                  <a:cubicBezTo>
                    <a:pt x="8503" y="10058"/>
                    <a:pt x="8546" y="10100"/>
                    <a:pt x="8588" y="10100"/>
                  </a:cubicBezTo>
                  <a:cubicBezTo>
                    <a:pt x="8630" y="10058"/>
                    <a:pt x="8673" y="10058"/>
                    <a:pt x="8673" y="10058"/>
                  </a:cubicBezTo>
                  <a:lnTo>
                    <a:pt x="17048" y="5236"/>
                  </a:lnTo>
                  <a:cubicBezTo>
                    <a:pt x="17091" y="5193"/>
                    <a:pt x="17133" y="5109"/>
                    <a:pt x="17175" y="5024"/>
                  </a:cubicBezTo>
                  <a:cubicBezTo>
                    <a:pt x="17133" y="4940"/>
                    <a:pt x="17091" y="4897"/>
                    <a:pt x="17048" y="4855"/>
                  </a:cubicBezTo>
                  <a:lnTo>
                    <a:pt x="8673" y="33"/>
                  </a:lnTo>
                  <a:cubicBezTo>
                    <a:pt x="8651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61"/>
            <p:cNvSpPr/>
            <p:nvPr/>
          </p:nvSpPr>
          <p:spPr>
            <a:xfrm>
              <a:off x="8576283" y="7576"/>
              <a:ext cx="569358" cy="960929"/>
            </a:xfrm>
            <a:custGeom>
              <a:avLst/>
              <a:gdLst/>
              <a:ahLst/>
              <a:cxnLst/>
              <a:rect l="l" t="t" r="r" b="b"/>
              <a:pathLst>
                <a:path w="8842" h="14923" extrusionOk="0">
                  <a:moveTo>
                    <a:pt x="465" y="582"/>
                  </a:moveTo>
                  <a:lnTo>
                    <a:pt x="8418" y="5151"/>
                  </a:lnTo>
                  <a:lnTo>
                    <a:pt x="8418" y="14288"/>
                  </a:lnTo>
                  <a:lnTo>
                    <a:pt x="465" y="9720"/>
                  </a:lnTo>
                  <a:lnTo>
                    <a:pt x="465" y="582"/>
                  </a:lnTo>
                  <a:close/>
                  <a:moveTo>
                    <a:pt x="249" y="1"/>
                  </a:moveTo>
                  <a:cubicBezTo>
                    <a:pt x="212" y="1"/>
                    <a:pt x="169" y="11"/>
                    <a:pt x="127" y="33"/>
                  </a:cubicBezTo>
                  <a:cubicBezTo>
                    <a:pt x="85" y="75"/>
                    <a:pt x="42" y="117"/>
                    <a:pt x="42" y="202"/>
                  </a:cubicBezTo>
                  <a:lnTo>
                    <a:pt x="42" y="9847"/>
                  </a:lnTo>
                  <a:cubicBezTo>
                    <a:pt x="0" y="9931"/>
                    <a:pt x="42" y="10016"/>
                    <a:pt x="127" y="10058"/>
                  </a:cubicBezTo>
                  <a:lnTo>
                    <a:pt x="8503" y="14880"/>
                  </a:lnTo>
                  <a:cubicBezTo>
                    <a:pt x="8503" y="14880"/>
                    <a:pt x="8545" y="14880"/>
                    <a:pt x="8587" y="14923"/>
                  </a:cubicBezTo>
                  <a:cubicBezTo>
                    <a:pt x="8630" y="14880"/>
                    <a:pt x="8672" y="14880"/>
                    <a:pt x="8714" y="14880"/>
                  </a:cubicBezTo>
                  <a:cubicBezTo>
                    <a:pt x="8799" y="14838"/>
                    <a:pt x="8841" y="14754"/>
                    <a:pt x="8841" y="14669"/>
                  </a:cubicBezTo>
                  <a:lnTo>
                    <a:pt x="8841" y="5024"/>
                  </a:lnTo>
                  <a:cubicBezTo>
                    <a:pt x="8799" y="4940"/>
                    <a:pt x="8757" y="4897"/>
                    <a:pt x="8714" y="4855"/>
                  </a:cubicBezTo>
                  <a:lnTo>
                    <a:pt x="339" y="33"/>
                  </a:lnTo>
                  <a:cubicBezTo>
                    <a:pt x="317" y="11"/>
                    <a:pt x="286" y="1"/>
                    <a:pt x="249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61"/>
            <p:cNvSpPr/>
            <p:nvPr/>
          </p:nvSpPr>
          <p:spPr>
            <a:xfrm>
              <a:off x="8039636" y="7576"/>
              <a:ext cx="566654" cy="960929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76" y="582"/>
                  </a:moveTo>
                  <a:lnTo>
                    <a:pt x="8376" y="9720"/>
                  </a:lnTo>
                  <a:lnTo>
                    <a:pt x="466" y="14288"/>
                  </a:lnTo>
                  <a:lnTo>
                    <a:pt x="466" y="5151"/>
                  </a:lnTo>
                  <a:lnTo>
                    <a:pt x="8376" y="582"/>
                  </a:lnTo>
                  <a:close/>
                  <a:moveTo>
                    <a:pt x="8583" y="1"/>
                  </a:moveTo>
                  <a:cubicBezTo>
                    <a:pt x="8546" y="1"/>
                    <a:pt x="8503" y="11"/>
                    <a:pt x="8461" y="33"/>
                  </a:cubicBezTo>
                  <a:lnTo>
                    <a:pt x="128" y="4855"/>
                  </a:lnTo>
                  <a:cubicBezTo>
                    <a:pt x="43" y="4897"/>
                    <a:pt x="1" y="4940"/>
                    <a:pt x="1" y="5024"/>
                  </a:cubicBezTo>
                  <a:lnTo>
                    <a:pt x="1" y="14669"/>
                  </a:lnTo>
                  <a:cubicBezTo>
                    <a:pt x="1" y="14754"/>
                    <a:pt x="43" y="14838"/>
                    <a:pt x="128" y="14880"/>
                  </a:cubicBezTo>
                  <a:cubicBezTo>
                    <a:pt x="128" y="14880"/>
                    <a:pt x="170" y="14923"/>
                    <a:pt x="212" y="14923"/>
                  </a:cubicBezTo>
                  <a:cubicBezTo>
                    <a:pt x="254" y="14880"/>
                    <a:pt x="297" y="14880"/>
                    <a:pt x="339" y="14880"/>
                  </a:cubicBezTo>
                  <a:lnTo>
                    <a:pt x="8673" y="10058"/>
                  </a:lnTo>
                  <a:cubicBezTo>
                    <a:pt x="8757" y="10016"/>
                    <a:pt x="8799" y="9931"/>
                    <a:pt x="8799" y="9847"/>
                  </a:cubicBezTo>
                  <a:lnTo>
                    <a:pt x="8799" y="202"/>
                  </a:lnTo>
                  <a:cubicBezTo>
                    <a:pt x="8799" y="117"/>
                    <a:pt x="8757" y="75"/>
                    <a:pt x="8673" y="33"/>
                  </a:cubicBezTo>
                  <a:cubicBezTo>
                    <a:pt x="8651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61"/>
            <p:cNvSpPr/>
            <p:nvPr/>
          </p:nvSpPr>
          <p:spPr>
            <a:xfrm>
              <a:off x="8053287" y="641585"/>
              <a:ext cx="1075999" cy="62113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9645"/>
                  </a:moveTo>
                  <a:lnTo>
                    <a:pt x="16709" y="4823"/>
                  </a:lnTo>
                  <a:lnTo>
                    <a:pt x="8376" y="1"/>
                  </a:lnTo>
                  <a:lnTo>
                    <a:pt x="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61"/>
            <p:cNvSpPr/>
            <p:nvPr/>
          </p:nvSpPr>
          <p:spPr>
            <a:xfrm>
              <a:off x="8036931" y="628642"/>
              <a:ext cx="1108710" cy="647660"/>
            </a:xfrm>
            <a:custGeom>
              <a:avLst/>
              <a:gdLst/>
              <a:ahLst/>
              <a:cxnLst/>
              <a:rect l="l" t="t" r="r" b="b"/>
              <a:pathLst>
                <a:path w="17218" h="10058" extrusionOk="0">
                  <a:moveTo>
                    <a:pt x="8630" y="455"/>
                  </a:moveTo>
                  <a:lnTo>
                    <a:pt x="16540" y="5024"/>
                  </a:lnTo>
                  <a:lnTo>
                    <a:pt x="8630" y="9593"/>
                  </a:lnTo>
                  <a:lnTo>
                    <a:pt x="677" y="5024"/>
                  </a:lnTo>
                  <a:lnTo>
                    <a:pt x="8630" y="455"/>
                  </a:lnTo>
                  <a:close/>
                  <a:moveTo>
                    <a:pt x="8625" y="1"/>
                  </a:moveTo>
                  <a:cubicBezTo>
                    <a:pt x="8588" y="1"/>
                    <a:pt x="8545" y="11"/>
                    <a:pt x="8503" y="32"/>
                  </a:cubicBezTo>
                  <a:lnTo>
                    <a:pt x="170" y="4812"/>
                  </a:lnTo>
                  <a:cubicBezTo>
                    <a:pt x="0" y="4897"/>
                    <a:pt x="0" y="5109"/>
                    <a:pt x="170" y="5193"/>
                  </a:cubicBezTo>
                  <a:lnTo>
                    <a:pt x="8503" y="10016"/>
                  </a:lnTo>
                  <a:cubicBezTo>
                    <a:pt x="8545" y="10058"/>
                    <a:pt x="8588" y="10058"/>
                    <a:pt x="8630" y="10058"/>
                  </a:cubicBezTo>
                  <a:lnTo>
                    <a:pt x="8715" y="10058"/>
                  </a:lnTo>
                  <a:lnTo>
                    <a:pt x="17090" y="5235"/>
                  </a:lnTo>
                  <a:cubicBezTo>
                    <a:pt x="17217" y="5151"/>
                    <a:pt x="17217" y="4897"/>
                    <a:pt x="17090" y="4855"/>
                  </a:cubicBezTo>
                  <a:lnTo>
                    <a:pt x="8715" y="32"/>
                  </a:lnTo>
                  <a:cubicBezTo>
                    <a:pt x="8693" y="11"/>
                    <a:pt x="8662" y="1"/>
                    <a:pt x="8625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61"/>
            <p:cNvSpPr/>
            <p:nvPr/>
          </p:nvSpPr>
          <p:spPr>
            <a:xfrm>
              <a:off x="8039636" y="939207"/>
              <a:ext cx="566654" cy="1581931"/>
            </a:xfrm>
            <a:custGeom>
              <a:avLst/>
              <a:gdLst/>
              <a:ahLst/>
              <a:cxnLst/>
              <a:rect l="l" t="t" r="r" b="b"/>
              <a:pathLst>
                <a:path w="8800" h="24567" extrusionOk="0">
                  <a:moveTo>
                    <a:pt x="466" y="582"/>
                  </a:moveTo>
                  <a:lnTo>
                    <a:pt x="8376" y="5150"/>
                  </a:lnTo>
                  <a:lnTo>
                    <a:pt x="8376" y="23932"/>
                  </a:lnTo>
                  <a:lnTo>
                    <a:pt x="466" y="19364"/>
                  </a:lnTo>
                  <a:lnTo>
                    <a:pt x="466" y="582"/>
                  </a:lnTo>
                  <a:close/>
                  <a:moveTo>
                    <a:pt x="217" y="0"/>
                  </a:moveTo>
                  <a:cubicBezTo>
                    <a:pt x="180" y="0"/>
                    <a:pt x="149" y="11"/>
                    <a:pt x="128" y="32"/>
                  </a:cubicBezTo>
                  <a:cubicBezTo>
                    <a:pt x="43" y="74"/>
                    <a:pt x="1" y="116"/>
                    <a:pt x="1" y="201"/>
                  </a:cubicBezTo>
                  <a:lnTo>
                    <a:pt x="1" y="19533"/>
                  </a:lnTo>
                  <a:cubicBezTo>
                    <a:pt x="1" y="19618"/>
                    <a:pt x="43" y="19702"/>
                    <a:pt x="128" y="19744"/>
                  </a:cubicBezTo>
                  <a:lnTo>
                    <a:pt x="8461" y="24567"/>
                  </a:lnTo>
                  <a:lnTo>
                    <a:pt x="8588" y="24567"/>
                  </a:lnTo>
                  <a:cubicBezTo>
                    <a:pt x="8630" y="24567"/>
                    <a:pt x="8673" y="24525"/>
                    <a:pt x="8673" y="24525"/>
                  </a:cubicBezTo>
                  <a:cubicBezTo>
                    <a:pt x="8757" y="24482"/>
                    <a:pt x="8799" y="24398"/>
                    <a:pt x="8799" y="24313"/>
                  </a:cubicBezTo>
                  <a:lnTo>
                    <a:pt x="8799" y="5023"/>
                  </a:lnTo>
                  <a:cubicBezTo>
                    <a:pt x="8799" y="4939"/>
                    <a:pt x="8757" y="4896"/>
                    <a:pt x="8673" y="4854"/>
                  </a:cubicBezTo>
                  <a:lnTo>
                    <a:pt x="339" y="32"/>
                  </a:lnTo>
                  <a:cubicBezTo>
                    <a:pt x="297" y="11"/>
                    <a:pt x="254" y="0"/>
                    <a:pt x="217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61"/>
            <p:cNvSpPr/>
            <p:nvPr/>
          </p:nvSpPr>
          <p:spPr>
            <a:xfrm>
              <a:off x="8592563" y="3361958"/>
              <a:ext cx="1076063" cy="621130"/>
            </a:xfrm>
            <a:custGeom>
              <a:avLst/>
              <a:gdLst/>
              <a:ahLst/>
              <a:cxnLst/>
              <a:rect l="l" t="t" r="r" b="b"/>
              <a:pathLst>
                <a:path w="16711" h="9646" extrusionOk="0">
                  <a:moveTo>
                    <a:pt x="16710" y="4823"/>
                  </a:moveTo>
                  <a:lnTo>
                    <a:pt x="8377" y="0"/>
                  </a:lnTo>
                  <a:lnTo>
                    <a:pt x="1" y="4823"/>
                  </a:lnTo>
                  <a:lnTo>
                    <a:pt x="8377" y="9645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61"/>
            <p:cNvSpPr/>
            <p:nvPr/>
          </p:nvSpPr>
          <p:spPr>
            <a:xfrm>
              <a:off x="8042329" y="3106577"/>
              <a:ext cx="566654" cy="1513868"/>
            </a:xfrm>
            <a:custGeom>
              <a:avLst/>
              <a:gdLst/>
              <a:ahLst/>
              <a:cxnLst/>
              <a:rect l="l" t="t" r="r" b="b"/>
              <a:pathLst>
                <a:path w="8800" h="23510" extrusionOk="0">
                  <a:moveTo>
                    <a:pt x="8377" y="625"/>
                  </a:moveTo>
                  <a:lnTo>
                    <a:pt x="8377" y="18307"/>
                  </a:lnTo>
                  <a:lnTo>
                    <a:pt x="424" y="22875"/>
                  </a:lnTo>
                  <a:lnTo>
                    <a:pt x="424" y="5193"/>
                  </a:lnTo>
                  <a:lnTo>
                    <a:pt x="8377" y="625"/>
                  </a:lnTo>
                  <a:close/>
                  <a:moveTo>
                    <a:pt x="8551" y="1"/>
                  </a:moveTo>
                  <a:cubicBezTo>
                    <a:pt x="8514" y="1"/>
                    <a:pt x="8482" y="11"/>
                    <a:pt x="8461" y="32"/>
                  </a:cubicBezTo>
                  <a:lnTo>
                    <a:pt x="85" y="4855"/>
                  </a:lnTo>
                  <a:cubicBezTo>
                    <a:pt x="43" y="4897"/>
                    <a:pt x="1" y="4982"/>
                    <a:pt x="1" y="5066"/>
                  </a:cubicBezTo>
                  <a:lnTo>
                    <a:pt x="1" y="23298"/>
                  </a:lnTo>
                  <a:cubicBezTo>
                    <a:pt x="1" y="23383"/>
                    <a:pt x="43" y="23468"/>
                    <a:pt x="85" y="23510"/>
                  </a:cubicBezTo>
                  <a:lnTo>
                    <a:pt x="212" y="23510"/>
                  </a:lnTo>
                  <a:cubicBezTo>
                    <a:pt x="255" y="23510"/>
                    <a:pt x="297" y="23468"/>
                    <a:pt x="297" y="23468"/>
                  </a:cubicBezTo>
                  <a:lnTo>
                    <a:pt x="8673" y="18645"/>
                  </a:lnTo>
                  <a:cubicBezTo>
                    <a:pt x="8757" y="18603"/>
                    <a:pt x="8800" y="18518"/>
                    <a:pt x="8800" y="18476"/>
                  </a:cubicBezTo>
                  <a:lnTo>
                    <a:pt x="8800" y="244"/>
                  </a:lnTo>
                  <a:cubicBezTo>
                    <a:pt x="8800" y="159"/>
                    <a:pt x="8757" y="75"/>
                    <a:pt x="8673" y="32"/>
                  </a:cubicBezTo>
                  <a:cubicBezTo>
                    <a:pt x="8630" y="11"/>
                    <a:pt x="8588" y="1"/>
                    <a:pt x="8551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61"/>
            <p:cNvSpPr/>
            <p:nvPr/>
          </p:nvSpPr>
          <p:spPr>
            <a:xfrm>
              <a:off x="8042329" y="4280582"/>
              <a:ext cx="1103301" cy="650429"/>
            </a:xfrm>
            <a:custGeom>
              <a:avLst/>
              <a:gdLst/>
              <a:ahLst/>
              <a:cxnLst/>
              <a:rect l="l" t="t" r="r" b="b"/>
              <a:pathLst>
                <a:path w="17134" h="10101" extrusionOk="0">
                  <a:moveTo>
                    <a:pt x="8546" y="498"/>
                  </a:moveTo>
                  <a:lnTo>
                    <a:pt x="16499" y="5024"/>
                  </a:lnTo>
                  <a:lnTo>
                    <a:pt x="8546" y="9593"/>
                  </a:lnTo>
                  <a:lnTo>
                    <a:pt x="635" y="5024"/>
                  </a:lnTo>
                  <a:lnTo>
                    <a:pt x="8546" y="498"/>
                  </a:lnTo>
                  <a:close/>
                  <a:moveTo>
                    <a:pt x="8551" y="1"/>
                  </a:moveTo>
                  <a:cubicBezTo>
                    <a:pt x="8514" y="1"/>
                    <a:pt x="8482" y="11"/>
                    <a:pt x="8461" y="32"/>
                  </a:cubicBezTo>
                  <a:lnTo>
                    <a:pt x="85" y="4855"/>
                  </a:lnTo>
                  <a:cubicBezTo>
                    <a:pt x="43" y="4897"/>
                    <a:pt x="1" y="4982"/>
                    <a:pt x="1" y="5024"/>
                  </a:cubicBezTo>
                  <a:cubicBezTo>
                    <a:pt x="1" y="5109"/>
                    <a:pt x="43" y="5193"/>
                    <a:pt x="85" y="5236"/>
                  </a:cubicBezTo>
                  <a:lnTo>
                    <a:pt x="8461" y="10058"/>
                  </a:lnTo>
                  <a:cubicBezTo>
                    <a:pt x="8461" y="10058"/>
                    <a:pt x="8504" y="10100"/>
                    <a:pt x="8546" y="10100"/>
                  </a:cubicBezTo>
                  <a:cubicBezTo>
                    <a:pt x="8588" y="10100"/>
                    <a:pt x="8630" y="10058"/>
                    <a:pt x="8673" y="10058"/>
                  </a:cubicBezTo>
                  <a:lnTo>
                    <a:pt x="17006" y="5236"/>
                  </a:lnTo>
                  <a:cubicBezTo>
                    <a:pt x="17091" y="5193"/>
                    <a:pt x="17133" y="5109"/>
                    <a:pt x="17133" y="5024"/>
                  </a:cubicBezTo>
                  <a:cubicBezTo>
                    <a:pt x="17133" y="4982"/>
                    <a:pt x="17091" y="4897"/>
                    <a:pt x="17006" y="4855"/>
                  </a:cubicBezTo>
                  <a:lnTo>
                    <a:pt x="8673" y="32"/>
                  </a:lnTo>
                  <a:cubicBezTo>
                    <a:pt x="8630" y="11"/>
                    <a:pt x="8588" y="1"/>
                    <a:pt x="8551" y="1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61"/>
            <p:cNvSpPr/>
            <p:nvPr/>
          </p:nvSpPr>
          <p:spPr>
            <a:xfrm>
              <a:off x="8578976" y="2175011"/>
              <a:ext cx="566654" cy="1513868"/>
            </a:xfrm>
            <a:custGeom>
              <a:avLst/>
              <a:gdLst/>
              <a:ahLst/>
              <a:cxnLst/>
              <a:rect l="l" t="t" r="r" b="b"/>
              <a:pathLst>
                <a:path w="8800" h="23510" extrusionOk="0">
                  <a:moveTo>
                    <a:pt x="8376" y="624"/>
                  </a:moveTo>
                  <a:lnTo>
                    <a:pt x="8376" y="18306"/>
                  </a:lnTo>
                  <a:lnTo>
                    <a:pt x="466" y="22875"/>
                  </a:lnTo>
                  <a:lnTo>
                    <a:pt x="466" y="5193"/>
                  </a:lnTo>
                  <a:lnTo>
                    <a:pt x="8376" y="624"/>
                  </a:lnTo>
                  <a:close/>
                  <a:moveTo>
                    <a:pt x="8582" y="0"/>
                  </a:moveTo>
                  <a:cubicBezTo>
                    <a:pt x="8545" y="0"/>
                    <a:pt x="8503" y="11"/>
                    <a:pt x="8461" y="32"/>
                  </a:cubicBezTo>
                  <a:lnTo>
                    <a:pt x="127" y="4854"/>
                  </a:lnTo>
                  <a:cubicBezTo>
                    <a:pt x="43" y="4897"/>
                    <a:pt x="0" y="4981"/>
                    <a:pt x="0" y="5066"/>
                  </a:cubicBezTo>
                  <a:lnTo>
                    <a:pt x="0" y="23256"/>
                  </a:lnTo>
                  <a:cubicBezTo>
                    <a:pt x="0" y="23340"/>
                    <a:pt x="43" y="23425"/>
                    <a:pt x="127" y="23467"/>
                  </a:cubicBezTo>
                  <a:cubicBezTo>
                    <a:pt x="127" y="23467"/>
                    <a:pt x="170" y="23510"/>
                    <a:pt x="212" y="23510"/>
                  </a:cubicBezTo>
                  <a:cubicBezTo>
                    <a:pt x="254" y="23510"/>
                    <a:pt x="296" y="23467"/>
                    <a:pt x="339" y="23467"/>
                  </a:cubicBezTo>
                  <a:lnTo>
                    <a:pt x="8672" y="18645"/>
                  </a:lnTo>
                  <a:cubicBezTo>
                    <a:pt x="8757" y="18603"/>
                    <a:pt x="8799" y="18518"/>
                    <a:pt x="8799" y="18433"/>
                  </a:cubicBezTo>
                  <a:lnTo>
                    <a:pt x="8799" y="244"/>
                  </a:lnTo>
                  <a:cubicBezTo>
                    <a:pt x="8799" y="159"/>
                    <a:pt x="8757" y="74"/>
                    <a:pt x="8672" y="32"/>
                  </a:cubicBezTo>
                  <a:cubicBezTo>
                    <a:pt x="8651" y="11"/>
                    <a:pt x="8619" y="0"/>
                    <a:pt x="8582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2" name="Google Shape;422;p61"/>
          <p:cNvSpPr txBox="1">
            <a:spLocks noGrp="1"/>
          </p:cNvSpPr>
          <p:nvPr>
            <p:ph type="title" idx="6"/>
          </p:nvPr>
        </p:nvSpPr>
        <p:spPr>
          <a:xfrm>
            <a:off x="4824725" y="715793"/>
            <a:ext cx="18210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23" name="Google Shape;423;p61"/>
          <p:cNvSpPr txBox="1">
            <a:spLocks noGrp="1"/>
          </p:cNvSpPr>
          <p:nvPr>
            <p:ph type="subTitle" idx="7"/>
          </p:nvPr>
        </p:nvSpPr>
        <p:spPr>
          <a:xfrm>
            <a:off x="4871788" y="1355618"/>
            <a:ext cx="17265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61"/>
          <p:cNvSpPr txBox="1">
            <a:spLocks noGrp="1"/>
          </p:cNvSpPr>
          <p:nvPr>
            <p:ph type="title" idx="8"/>
          </p:nvPr>
        </p:nvSpPr>
        <p:spPr>
          <a:xfrm>
            <a:off x="4824725" y="2059375"/>
            <a:ext cx="18210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25" name="Google Shape;425;p61"/>
          <p:cNvSpPr txBox="1">
            <a:spLocks noGrp="1"/>
          </p:cNvSpPr>
          <p:nvPr>
            <p:ph type="subTitle" idx="9"/>
          </p:nvPr>
        </p:nvSpPr>
        <p:spPr>
          <a:xfrm>
            <a:off x="4871788" y="2699338"/>
            <a:ext cx="17265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61"/>
          <p:cNvSpPr txBox="1">
            <a:spLocks noGrp="1"/>
          </p:cNvSpPr>
          <p:nvPr>
            <p:ph type="title" idx="13"/>
          </p:nvPr>
        </p:nvSpPr>
        <p:spPr>
          <a:xfrm>
            <a:off x="4824725" y="3402950"/>
            <a:ext cx="18210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27" name="Google Shape;427;p61"/>
          <p:cNvSpPr txBox="1">
            <a:spLocks noGrp="1"/>
          </p:cNvSpPr>
          <p:nvPr>
            <p:ph type="subTitle" idx="14"/>
          </p:nvPr>
        </p:nvSpPr>
        <p:spPr>
          <a:xfrm>
            <a:off x="4871788" y="4042750"/>
            <a:ext cx="17265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2"/>
          <p:cNvSpPr txBox="1">
            <a:spLocks noGrp="1"/>
          </p:cNvSpPr>
          <p:nvPr>
            <p:ph type="title"/>
          </p:nvPr>
        </p:nvSpPr>
        <p:spPr>
          <a:xfrm>
            <a:off x="4022350" y="3153802"/>
            <a:ext cx="3078300" cy="4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2000">
                <a:solidFill>
                  <a:schemeClr val="accen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2000">
                <a:solidFill>
                  <a:schemeClr val="accen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2000">
                <a:solidFill>
                  <a:schemeClr val="accen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2000">
                <a:solidFill>
                  <a:schemeClr val="accen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2000">
                <a:solidFill>
                  <a:schemeClr val="accen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2000">
                <a:solidFill>
                  <a:schemeClr val="accen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2000">
                <a:solidFill>
                  <a:schemeClr val="accen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2000">
                <a:solidFill>
                  <a:schemeClr val="accen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30" name="Google Shape;430;p62"/>
          <p:cNvSpPr txBox="1">
            <a:spLocks noGrp="1"/>
          </p:cNvSpPr>
          <p:nvPr>
            <p:ph type="subTitle" idx="1"/>
          </p:nvPr>
        </p:nvSpPr>
        <p:spPr>
          <a:xfrm>
            <a:off x="1963800" y="1524379"/>
            <a:ext cx="5216400" cy="17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31" name="Google Shape;431;p62"/>
          <p:cNvGrpSpPr/>
          <p:nvPr/>
        </p:nvGrpSpPr>
        <p:grpSpPr>
          <a:xfrm rot="10800000" flipH="1">
            <a:off x="412310" y="3860090"/>
            <a:ext cx="1089641" cy="928391"/>
            <a:chOff x="5468575" y="1269050"/>
            <a:chExt cx="430450" cy="366750"/>
          </a:xfrm>
        </p:grpSpPr>
        <p:sp>
          <p:nvSpPr>
            <p:cNvPr id="432" name="Google Shape;432;p62"/>
            <p:cNvSpPr/>
            <p:nvPr/>
          </p:nvSpPr>
          <p:spPr>
            <a:xfrm flipH="1">
              <a:off x="5474925" y="139465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6710" y="4823"/>
                  </a:moveTo>
                  <a:lnTo>
                    <a:pt x="8334" y="9645"/>
                  </a:lnTo>
                  <a:lnTo>
                    <a:pt x="1" y="48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62"/>
            <p:cNvSpPr/>
            <p:nvPr/>
          </p:nvSpPr>
          <p:spPr>
            <a:xfrm flipH="1">
              <a:off x="5468575" y="1269050"/>
              <a:ext cx="430450" cy="251475"/>
            </a:xfrm>
            <a:custGeom>
              <a:avLst/>
              <a:gdLst/>
              <a:ahLst/>
              <a:cxnLst/>
              <a:rect l="l" t="t" r="r" b="b"/>
              <a:pathLst>
                <a:path w="17218" h="10059" extrusionOk="0">
                  <a:moveTo>
                    <a:pt x="8588" y="456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8" y="5024"/>
                  </a:lnTo>
                  <a:lnTo>
                    <a:pt x="8588" y="456"/>
                  </a:lnTo>
                  <a:close/>
                  <a:moveTo>
                    <a:pt x="8593" y="1"/>
                  </a:moveTo>
                  <a:cubicBezTo>
                    <a:pt x="8556" y="1"/>
                    <a:pt x="8525" y="11"/>
                    <a:pt x="8504" y="33"/>
                  </a:cubicBezTo>
                  <a:lnTo>
                    <a:pt x="128" y="4855"/>
                  </a:lnTo>
                  <a:cubicBezTo>
                    <a:pt x="1" y="4940"/>
                    <a:pt x="1" y="5151"/>
                    <a:pt x="128" y="5236"/>
                  </a:cubicBezTo>
                  <a:lnTo>
                    <a:pt x="8504" y="10058"/>
                  </a:lnTo>
                  <a:lnTo>
                    <a:pt x="8715" y="10058"/>
                  </a:lnTo>
                  <a:lnTo>
                    <a:pt x="17049" y="5236"/>
                  </a:lnTo>
                  <a:cubicBezTo>
                    <a:pt x="17218" y="5151"/>
                    <a:pt x="17218" y="4940"/>
                    <a:pt x="17049" y="4855"/>
                  </a:cubicBezTo>
                  <a:lnTo>
                    <a:pt x="8715" y="33"/>
                  </a:lnTo>
                  <a:cubicBezTo>
                    <a:pt x="8673" y="11"/>
                    <a:pt x="8631" y="1"/>
                    <a:pt x="859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4" name="Google Shape;434;p62"/>
          <p:cNvGrpSpPr/>
          <p:nvPr/>
        </p:nvGrpSpPr>
        <p:grpSpPr>
          <a:xfrm flipH="1">
            <a:off x="7713060" y="372365"/>
            <a:ext cx="1089641" cy="928391"/>
            <a:chOff x="5468575" y="1269050"/>
            <a:chExt cx="430450" cy="366750"/>
          </a:xfrm>
        </p:grpSpPr>
        <p:sp>
          <p:nvSpPr>
            <p:cNvPr id="435" name="Google Shape;435;p62"/>
            <p:cNvSpPr/>
            <p:nvPr/>
          </p:nvSpPr>
          <p:spPr>
            <a:xfrm flipH="1">
              <a:off x="5474925" y="139465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6710" y="4823"/>
                  </a:moveTo>
                  <a:lnTo>
                    <a:pt x="8334" y="9645"/>
                  </a:lnTo>
                  <a:lnTo>
                    <a:pt x="1" y="48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62"/>
            <p:cNvSpPr/>
            <p:nvPr/>
          </p:nvSpPr>
          <p:spPr>
            <a:xfrm flipH="1">
              <a:off x="5468575" y="1269050"/>
              <a:ext cx="430450" cy="251475"/>
            </a:xfrm>
            <a:custGeom>
              <a:avLst/>
              <a:gdLst/>
              <a:ahLst/>
              <a:cxnLst/>
              <a:rect l="l" t="t" r="r" b="b"/>
              <a:pathLst>
                <a:path w="17218" h="10059" extrusionOk="0">
                  <a:moveTo>
                    <a:pt x="8588" y="456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8" y="5024"/>
                  </a:lnTo>
                  <a:lnTo>
                    <a:pt x="8588" y="456"/>
                  </a:lnTo>
                  <a:close/>
                  <a:moveTo>
                    <a:pt x="8593" y="1"/>
                  </a:moveTo>
                  <a:cubicBezTo>
                    <a:pt x="8556" y="1"/>
                    <a:pt x="8525" y="11"/>
                    <a:pt x="8504" y="33"/>
                  </a:cubicBezTo>
                  <a:lnTo>
                    <a:pt x="128" y="4855"/>
                  </a:lnTo>
                  <a:cubicBezTo>
                    <a:pt x="1" y="4940"/>
                    <a:pt x="1" y="5151"/>
                    <a:pt x="128" y="5236"/>
                  </a:cubicBezTo>
                  <a:lnTo>
                    <a:pt x="8504" y="10058"/>
                  </a:lnTo>
                  <a:lnTo>
                    <a:pt x="8715" y="10058"/>
                  </a:lnTo>
                  <a:lnTo>
                    <a:pt x="17049" y="5236"/>
                  </a:lnTo>
                  <a:cubicBezTo>
                    <a:pt x="17218" y="5151"/>
                    <a:pt x="17218" y="4940"/>
                    <a:pt x="17049" y="4855"/>
                  </a:cubicBezTo>
                  <a:lnTo>
                    <a:pt x="8715" y="33"/>
                  </a:lnTo>
                  <a:cubicBezTo>
                    <a:pt x="8673" y="11"/>
                    <a:pt x="8631" y="1"/>
                    <a:pt x="859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3"/>
          <p:cNvSpPr/>
          <p:nvPr/>
        </p:nvSpPr>
        <p:spPr>
          <a:xfrm>
            <a:off x="-1691450" y="2568388"/>
            <a:ext cx="12526800" cy="6332400"/>
          </a:xfrm>
          <a:prstGeom prst="diamond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63"/>
          <p:cNvSpPr/>
          <p:nvPr/>
        </p:nvSpPr>
        <p:spPr>
          <a:xfrm>
            <a:off x="3214125" y="1195590"/>
            <a:ext cx="2715600" cy="1372800"/>
          </a:xfrm>
          <a:prstGeom prst="diamond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63"/>
          <p:cNvSpPr/>
          <p:nvPr/>
        </p:nvSpPr>
        <p:spPr>
          <a:xfrm>
            <a:off x="3214125" y="1882556"/>
            <a:ext cx="2715600" cy="13728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63"/>
          <p:cNvSpPr txBox="1">
            <a:spLocks noGrp="1"/>
          </p:cNvSpPr>
          <p:nvPr>
            <p:ph type="title"/>
          </p:nvPr>
        </p:nvSpPr>
        <p:spPr>
          <a:xfrm>
            <a:off x="2470500" y="3479231"/>
            <a:ext cx="4203000" cy="6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42" name="Google Shape;442;p63"/>
          <p:cNvSpPr txBox="1">
            <a:spLocks noGrp="1"/>
          </p:cNvSpPr>
          <p:nvPr>
            <p:ph type="title" idx="2"/>
          </p:nvPr>
        </p:nvSpPr>
        <p:spPr>
          <a:xfrm flipH="1">
            <a:off x="2528525" y="2109648"/>
            <a:ext cx="4086900" cy="9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Fira Sans Extra Condensed Medium"/>
              <a:buNone/>
              <a:defRPr sz="36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Fira Sans Extra Condensed Medium"/>
              <a:buNone/>
              <a:defRPr sz="36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Fira Sans Extra Condensed Medium"/>
              <a:buNone/>
              <a:defRPr sz="36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Fira Sans Extra Condensed Medium"/>
              <a:buNone/>
              <a:defRPr sz="36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Fira Sans Extra Condensed Medium"/>
              <a:buNone/>
              <a:defRPr sz="36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Fira Sans Extra Condensed Medium"/>
              <a:buNone/>
              <a:defRPr sz="36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Fira Sans Extra Condensed Medium"/>
              <a:buNone/>
              <a:defRPr sz="36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Fira Sans Extra Condensed Medium"/>
              <a:buNone/>
              <a:defRPr sz="36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443" name="Google Shape;443;p63"/>
          <p:cNvSpPr txBox="1">
            <a:spLocks noGrp="1"/>
          </p:cNvSpPr>
          <p:nvPr>
            <p:ph type="subTitle" idx="1"/>
          </p:nvPr>
        </p:nvSpPr>
        <p:spPr>
          <a:xfrm>
            <a:off x="2578025" y="4167873"/>
            <a:ext cx="39879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5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4"/>
          <p:cNvSpPr txBox="1">
            <a:spLocks noGrp="1"/>
          </p:cNvSpPr>
          <p:nvPr>
            <p:ph type="title"/>
          </p:nvPr>
        </p:nvSpPr>
        <p:spPr>
          <a:xfrm>
            <a:off x="663875" y="634505"/>
            <a:ext cx="39045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AutoNum type="arabicPeriod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AutoNum type="alphaLcPeriod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AutoNum type="romanLcPeriod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AutoNum type="arabicPeriod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AutoNum type="alphaLcPeriod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AutoNum type="romanLcPeriod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AutoNum type="arabicPeriod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AutoNum type="alphaLcPeriod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6" name="Google Shape;446;p64"/>
          <p:cNvSpPr txBox="1">
            <a:spLocks noGrp="1"/>
          </p:cNvSpPr>
          <p:nvPr>
            <p:ph type="title" idx="2"/>
          </p:nvPr>
        </p:nvSpPr>
        <p:spPr>
          <a:xfrm>
            <a:off x="608809" y="1495050"/>
            <a:ext cx="39633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4"/>
          <p:cNvSpPr txBox="1">
            <a:spLocks noGrp="1"/>
          </p:cNvSpPr>
          <p:nvPr>
            <p:ph type="subTitle" idx="1"/>
          </p:nvPr>
        </p:nvSpPr>
        <p:spPr>
          <a:xfrm>
            <a:off x="608777" y="1839155"/>
            <a:ext cx="39633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64"/>
          <p:cNvSpPr txBox="1">
            <a:spLocks noGrp="1"/>
          </p:cNvSpPr>
          <p:nvPr>
            <p:ph type="title" idx="3"/>
          </p:nvPr>
        </p:nvSpPr>
        <p:spPr>
          <a:xfrm>
            <a:off x="608794" y="2538298"/>
            <a:ext cx="39633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4"/>
          <p:cNvSpPr txBox="1">
            <a:spLocks noGrp="1"/>
          </p:cNvSpPr>
          <p:nvPr>
            <p:ph type="subTitle" idx="4"/>
          </p:nvPr>
        </p:nvSpPr>
        <p:spPr>
          <a:xfrm>
            <a:off x="608777" y="2860399"/>
            <a:ext cx="39633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64"/>
          <p:cNvSpPr txBox="1">
            <a:spLocks noGrp="1"/>
          </p:cNvSpPr>
          <p:nvPr>
            <p:ph type="title" idx="5"/>
          </p:nvPr>
        </p:nvSpPr>
        <p:spPr>
          <a:xfrm>
            <a:off x="608809" y="3581550"/>
            <a:ext cx="39633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51" name="Google Shape;451;p64"/>
          <p:cNvSpPr txBox="1">
            <a:spLocks noGrp="1"/>
          </p:cNvSpPr>
          <p:nvPr>
            <p:ph type="subTitle" idx="6"/>
          </p:nvPr>
        </p:nvSpPr>
        <p:spPr>
          <a:xfrm>
            <a:off x="608777" y="3925655"/>
            <a:ext cx="39633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8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" name="Google Shape;453;p65"/>
          <p:cNvGrpSpPr/>
          <p:nvPr/>
        </p:nvGrpSpPr>
        <p:grpSpPr>
          <a:xfrm flipH="1">
            <a:off x="7698710" y="355490"/>
            <a:ext cx="1089641" cy="928391"/>
            <a:chOff x="5468575" y="1269050"/>
            <a:chExt cx="430450" cy="366750"/>
          </a:xfrm>
        </p:grpSpPr>
        <p:sp>
          <p:nvSpPr>
            <p:cNvPr id="454" name="Google Shape;454;p65"/>
            <p:cNvSpPr/>
            <p:nvPr/>
          </p:nvSpPr>
          <p:spPr>
            <a:xfrm flipH="1">
              <a:off x="5474925" y="1394650"/>
              <a:ext cx="417750" cy="24115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6710" y="4823"/>
                  </a:moveTo>
                  <a:lnTo>
                    <a:pt x="8334" y="9645"/>
                  </a:lnTo>
                  <a:lnTo>
                    <a:pt x="1" y="48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65"/>
            <p:cNvSpPr/>
            <p:nvPr/>
          </p:nvSpPr>
          <p:spPr>
            <a:xfrm flipH="1">
              <a:off x="5468575" y="1269050"/>
              <a:ext cx="430450" cy="251475"/>
            </a:xfrm>
            <a:custGeom>
              <a:avLst/>
              <a:gdLst/>
              <a:ahLst/>
              <a:cxnLst/>
              <a:rect l="l" t="t" r="r" b="b"/>
              <a:pathLst>
                <a:path w="17218" h="10059" extrusionOk="0">
                  <a:moveTo>
                    <a:pt x="8588" y="456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8" y="5024"/>
                  </a:lnTo>
                  <a:lnTo>
                    <a:pt x="8588" y="456"/>
                  </a:lnTo>
                  <a:close/>
                  <a:moveTo>
                    <a:pt x="8593" y="1"/>
                  </a:moveTo>
                  <a:cubicBezTo>
                    <a:pt x="8556" y="1"/>
                    <a:pt x="8525" y="11"/>
                    <a:pt x="8504" y="33"/>
                  </a:cubicBezTo>
                  <a:lnTo>
                    <a:pt x="128" y="4855"/>
                  </a:lnTo>
                  <a:cubicBezTo>
                    <a:pt x="1" y="4940"/>
                    <a:pt x="1" y="5151"/>
                    <a:pt x="128" y="5236"/>
                  </a:cubicBezTo>
                  <a:lnTo>
                    <a:pt x="8504" y="10058"/>
                  </a:lnTo>
                  <a:lnTo>
                    <a:pt x="8715" y="10058"/>
                  </a:lnTo>
                  <a:lnTo>
                    <a:pt x="17049" y="5236"/>
                  </a:lnTo>
                  <a:cubicBezTo>
                    <a:pt x="17218" y="5151"/>
                    <a:pt x="17218" y="4940"/>
                    <a:pt x="17049" y="4855"/>
                  </a:cubicBezTo>
                  <a:lnTo>
                    <a:pt x="8715" y="33"/>
                  </a:lnTo>
                  <a:cubicBezTo>
                    <a:pt x="8673" y="11"/>
                    <a:pt x="8631" y="1"/>
                    <a:pt x="859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6" name="Google Shape;456;p65"/>
          <p:cNvSpPr txBox="1">
            <a:spLocks noGrp="1"/>
          </p:cNvSpPr>
          <p:nvPr>
            <p:ph type="title"/>
          </p:nvPr>
        </p:nvSpPr>
        <p:spPr>
          <a:xfrm>
            <a:off x="605802" y="514629"/>
            <a:ext cx="782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57" name="Google Shape;457;p65"/>
          <p:cNvSpPr txBox="1">
            <a:spLocks noGrp="1"/>
          </p:cNvSpPr>
          <p:nvPr>
            <p:ph type="subTitle" idx="1"/>
          </p:nvPr>
        </p:nvSpPr>
        <p:spPr>
          <a:xfrm>
            <a:off x="711301" y="2285400"/>
            <a:ext cx="2277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8" name="Google Shape;458;p65"/>
          <p:cNvSpPr txBox="1">
            <a:spLocks noGrp="1"/>
          </p:cNvSpPr>
          <p:nvPr>
            <p:ph type="subTitle" idx="2"/>
          </p:nvPr>
        </p:nvSpPr>
        <p:spPr>
          <a:xfrm>
            <a:off x="711301" y="3583072"/>
            <a:ext cx="2277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9" name="Google Shape;459;p65"/>
          <p:cNvSpPr txBox="1">
            <a:spLocks noGrp="1"/>
          </p:cNvSpPr>
          <p:nvPr>
            <p:ph type="subTitle" idx="3"/>
          </p:nvPr>
        </p:nvSpPr>
        <p:spPr>
          <a:xfrm>
            <a:off x="6149726" y="2285400"/>
            <a:ext cx="2277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0" name="Google Shape;460;p65"/>
          <p:cNvSpPr txBox="1">
            <a:spLocks noGrp="1"/>
          </p:cNvSpPr>
          <p:nvPr>
            <p:ph type="subTitle" idx="4"/>
          </p:nvPr>
        </p:nvSpPr>
        <p:spPr>
          <a:xfrm>
            <a:off x="6149726" y="3583072"/>
            <a:ext cx="2277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1" name="Google Shape;461;p65"/>
          <p:cNvSpPr/>
          <p:nvPr/>
        </p:nvSpPr>
        <p:spPr>
          <a:xfrm rot="-5400000">
            <a:off x="-991200" y="-260664"/>
            <a:ext cx="1982400" cy="1106700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65"/>
          <p:cNvSpPr/>
          <p:nvPr/>
        </p:nvSpPr>
        <p:spPr>
          <a:xfrm>
            <a:off x="9" y="4833709"/>
            <a:ext cx="1057492" cy="610447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16710" y="4823"/>
                </a:moveTo>
                <a:lnTo>
                  <a:pt x="8334" y="9645"/>
                </a:lnTo>
                <a:lnTo>
                  <a:pt x="1" y="4823"/>
                </a:lnTo>
                <a:lnTo>
                  <a:pt x="83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6"/>
          <p:cNvSpPr txBox="1">
            <a:spLocks noGrp="1"/>
          </p:cNvSpPr>
          <p:nvPr>
            <p:ph type="title"/>
          </p:nvPr>
        </p:nvSpPr>
        <p:spPr>
          <a:xfrm>
            <a:off x="5377848" y="2418678"/>
            <a:ext cx="26463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5" name="Google Shape;465;p66"/>
          <p:cNvSpPr txBox="1">
            <a:spLocks noGrp="1"/>
          </p:cNvSpPr>
          <p:nvPr>
            <p:ph type="body" idx="1"/>
          </p:nvPr>
        </p:nvSpPr>
        <p:spPr>
          <a:xfrm>
            <a:off x="5377859" y="3540634"/>
            <a:ext cx="26463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466" name="Google Shape;466;p66"/>
          <p:cNvGrpSpPr/>
          <p:nvPr/>
        </p:nvGrpSpPr>
        <p:grpSpPr>
          <a:xfrm flipH="1">
            <a:off x="4928835" y="-627697"/>
            <a:ext cx="4768059" cy="2183793"/>
            <a:chOff x="-555615" y="-627697"/>
            <a:chExt cx="4768059" cy="2183793"/>
          </a:xfrm>
        </p:grpSpPr>
        <p:sp>
          <p:nvSpPr>
            <p:cNvPr id="467" name="Google Shape;467;p66"/>
            <p:cNvSpPr/>
            <p:nvPr/>
          </p:nvSpPr>
          <p:spPr>
            <a:xfrm rot="10800000" flipH="1">
              <a:off x="1571997" y="-5313"/>
              <a:ext cx="1057492" cy="610447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16710" y="4823"/>
                  </a:moveTo>
                  <a:lnTo>
                    <a:pt x="8334" y="9646"/>
                  </a:lnTo>
                  <a:lnTo>
                    <a:pt x="0" y="48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66"/>
            <p:cNvSpPr/>
            <p:nvPr/>
          </p:nvSpPr>
          <p:spPr>
            <a:xfrm rot="10800000" flipH="1">
              <a:off x="1555922" y="313979"/>
              <a:ext cx="1089641" cy="639242"/>
            </a:xfrm>
            <a:custGeom>
              <a:avLst/>
              <a:gdLst/>
              <a:ahLst/>
              <a:cxnLst/>
              <a:rect l="l" t="t" r="r" b="b"/>
              <a:pathLst>
                <a:path w="17218" h="10101" extrusionOk="0">
                  <a:moveTo>
                    <a:pt x="8588" y="498"/>
                  </a:moveTo>
                  <a:lnTo>
                    <a:pt x="16541" y="5066"/>
                  </a:lnTo>
                  <a:lnTo>
                    <a:pt x="8588" y="9635"/>
                  </a:lnTo>
                  <a:lnTo>
                    <a:pt x="677" y="5066"/>
                  </a:lnTo>
                  <a:lnTo>
                    <a:pt x="8588" y="498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1" y="4939"/>
                    <a:pt x="1" y="5151"/>
                    <a:pt x="128" y="5235"/>
                  </a:cubicBezTo>
                  <a:lnTo>
                    <a:pt x="8503" y="10100"/>
                  </a:lnTo>
                  <a:lnTo>
                    <a:pt x="8715" y="10100"/>
                  </a:lnTo>
                  <a:lnTo>
                    <a:pt x="17048" y="5235"/>
                  </a:lnTo>
                  <a:cubicBezTo>
                    <a:pt x="17218" y="5151"/>
                    <a:pt x="17218" y="4939"/>
                    <a:pt x="17048" y="4855"/>
                  </a:cubicBezTo>
                  <a:lnTo>
                    <a:pt x="8715" y="32"/>
                  </a:ln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66"/>
            <p:cNvSpPr/>
            <p:nvPr/>
          </p:nvSpPr>
          <p:spPr>
            <a:xfrm rot="10800000" flipH="1">
              <a:off x="517217" y="598908"/>
              <a:ext cx="1057492" cy="610384"/>
            </a:xfrm>
            <a:custGeom>
              <a:avLst/>
              <a:gdLst/>
              <a:ahLst/>
              <a:cxnLst/>
              <a:rect l="l" t="t" r="r" b="b"/>
              <a:pathLst>
                <a:path w="16710" h="9645" extrusionOk="0">
                  <a:moveTo>
                    <a:pt x="8376" y="0"/>
                  </a:moveTo>
                  <a:lnTo>
                    <a:pt x="16710" y="4823"/>
                  </a:lnTo>
                  <a:lnTo>
                    <a:pt x="8376" y="9645"/>
                  </a:lnTo>
                  <a:lnTo>
                    <a:pt x="0" y="482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66"/>
            <p:cNvSpPr/>
            <p:nvPr/>
          </p:nvSpPr>
          <p:spPr>
            <a:xfrm rot="10800000" flipH="1">
              <a:off x="501143" y="585491"/>
              <a:ext cx="1092299" cy="637217"/>
            </a:xfrm>
            <a:custGeom>
              <a:avLst/>
              <a:gdLst/>
              <a:ahLst/>
              <a:cxnLst/>
              <a:rect l="l" t="t" r="r" b="b"/>
              <a:pathLst>
                <a:path w="17260" h="10069" extrusionOk="0">
                  <a:moveTo>
                    <a:pt x="8630" y="466"/>
                  </a:moveTo>
                  <a:lnTo>
                    <a:pt x="16541" y="5035"/>
                  </a:lnTo>
                  <a:lnTo>
                    <a:pt x="8630" y="9603"/>
                  </a:lnTo>
                  <a:lnTo>
                    <a:pt x="677" y="5035"/>
                  </a:lnTo>
                  <a:lnTo>
                    <a:pt x="8630" y="466"/>
                  </a:lnTo>
                  <a:close/>
                  <a:moveTo>
                    <a:pt x="8546" y="1"/>
                  </a:moveTo>
                  <a:lnTo>
                    <a:pt x="170" y="4823"/>
                  </a:lnTo>
                  <a:cubicBezTo>
                    <a:pt x="1" y="4950"/>
                    <a:pt x="1" y="5119"/>
                    <a:pt x="170" y="5204"/>
                  </a:cubicBezTo>
                  <a:lnTo>
                    <a:pt x="8503" y="10068"/>
                  </a:lnTo>
                  <a:lnTo>
                    <a:pt x="8757" y="10068"/>
                  </a:lnTo>
                  <a:lnTo>
                    <a:pt x="17091" y="5246"/>
                  </a:lnTo>
                  <a:cubicBezTo>
                    <a:pt x="17260" y="5161"/>
                    <a:pt x="17260" y="4908"/>
                    <a:pt x="17091" y="4865"/>
                  </a:cubicBezTo>
                  <a:lnTo>
                    <a:pt x="8757" y="1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66"/>
            <p:cNvSpPr/>
            <p:nvPr/>
          </p:nvSpPr>
          <p:spPr>
            <a:xfrm rot="10800000" flipH="1">
              <a:off x="1033876" y="-24892"/>
              <a:ext cx="556908" cy="944402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34" y="624"/>
                  </a:moveTo>
                  <a:lnTo>
                    <a:pt x="8334" y="9761"/>
                  </a:lnTo>
                  <a:lnTo>
                    <a:pt x="424" y="14330"/>
                  </a:lnTo>
                  <a:lnTo>
                    <a:pt x="424" y="5193"/>
                  </a:lnTo>
                  <a:lnTo>
                    <a:pt x="8334" y="624"/>
                  </a:lnTo>
                  <a:close/>
                  <a:moveTo>
                    <a:pt x="8583" y="0"/>
                  </a:moveTo>
                  <a:cubicBezTo>
                    <a:pt x="8546" y="0"/>
                    <a:pt x="8503" y="11"/>
                    <a:pt x="8461" y="32"/>
                  </a:cubicBezTo>
                  <a:lnTo>
                    <a:pt x="128" y="4854"/>
                  </a:lnTo>
                  <a:cubicBezTo>
                    <a:pt x="43" y="4897"/>
                    <a:pt x="1" y="4981"/>
                    <a:pt x="1" y="5066"/>
                  </a:cubicBezTo>
                  <a:lnTo>
                    <a:pt x="1" y="14711"/>
                  </a:lnTo>
                  <a:cubicBezTo>
                    <a:pt x="1" y="14795"/>
                    <a:pt x="43" y="14880"/>
                    <a:pt x="128" y="14922"/>
                  </a:cubicBezTo>
                  <a:lnTo>
                    <a:pt x="297" y="14922"/>
                  </a:lnTo>
                  <a:lnTo>
                    <a:pt x="8673" y="10100"/>
                  </a:lnTo>
                  <a:cubicBezTo>
                    <a:pt x="8757" y="10058"/>
                    <a:pt x="8799" y="9973"/>
                    <a:pt x="8799" y="9888"/>
                  </a:cubicBezTo>
                  <a:lnTo>
                    <a:pt x="8799" y="201"/>
                  </a:lnTo>
                  <a:cubicBezTo>
                    <a:pt x="8799" y="159"/>
                    <a:pt x="8757" y="74"/>
                    <a:pt x="8673" y="32"/>
                  </a:cubicBezTo>
                  <a:cubicBezTo>
                    <a:pt x="8651" y="11"/>
                    <a:pt x="8620" y="0"/>
                    <a:pt x="8583" y="0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6"/>
            <p:cNvSpPr/>
            <p:nvPr/>
          </p:nvSpPr>
          <p:spPr>
            <a:xfrm rot="10800000" flipH="1">
              <a:off x="503801" y="-24892"/>
              <a:ext cx="556908" cy="941744"/>
            </a:xfrm>
            <a:custGeom>
              <a:avLst/>
              <a:gdLst/>
              <a:ahLst/>
              <a:cxnLst/>
              <a:rect l="l" t="t" r="r" b="b"/>
              <a:pathLst>
                <a:path w="8800" h="14881" extrusionOk="0">
                  <a:moveTo>
                    <a:pt x="424" y="582"/>
                  </a:moveTo>
                  <a:lnTo>
                    <a:pt x="8377" y="5151"/>
                  </a:lnTo>
                  <a:lnTo>
                    <a:pt x="8377" y="14288"/>
                  </a:lnTo>
                  <a:lnTo>
                    <a:pt x="424" y="9719"/>
                  </a:lnTo>
                  <a:lnTo>
                    <a:pt x="424" y="582"/>
                  </a:lnTo>
                  <a:close/>
                  <a:moveTo>
                    <a:pt x="233" y="1"/>
                  </a:moveTo>
                  <a:cubicBezTo>
                    <a:pt x="191" y="1"/>
                    <a:pt x="149" y="11"/>
                    <a:pt x="128" y="32"/>
                  </a:cubicBezTo>
                  <a:cubicBezTo>
                    <a:pt x="43" y="32"/>
                    <a:pt x="1" y="117"/>
                    <a:pt x="1" y="202"/>
                  </a:cubicBezTo>
                  <a:lnTo>
                    <a:pt x="1" y="9846"/>
                  </a:lnTo>
                  <a:cubicBezTo>
                    <a:pt x="1" y="9931"/>
                    <a:pt x="43" y="9973"/>
                    <a:pt x="128" y="10058"/>
                  </a:cubicBezTo>
                  <a:lnTo>
                    <a:pt x="8504" y="14880"/>
                  </a:lnTo>
                  <a:lnTo>
                    <a:pt x="8588" y="14880"/>
                  </a:lnTo>
                  <a:cubicBezTo>
                    <a:pt x="8630" y="14880"/>
                    <a:pt x="8673" y="14880"/>
                    <a:pt x="8673" y="14838"/>
                  </a:cubicBezTo>
                  <a:cubicBezTo>
                    <a:pt x="8757" y="14796"/>
                    <a:pt x="8800" y="14711"/>
                    <a:pt x="8800" y="14669"/>
                  </a:cubicBezTo>
                  <a:lnTo>
                    <a:pt x="8800" y="5024"/>
                  </a:lnTo>
                  <a:cubicBezTo>
                    <a:pt x="8800" y="4939"/>
                    <a:pt x="8757" y="4855"/>
                    <a:pt x="8673" y="4812"/>
                  </a:cubicBezTo>
                  <a:lnTo>
                    <a:pt x="339" y="32"/>
                  </a:lnTo>
                  <a:cubicBezTo>
                    <a:pt x="318" y="11"/>
                    <a:pt x="276" y="1"/>
                    <a:pt x="23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6"/>
            <p:cNvSpPr/>
            <p:nvPr/>
          </p:nvSpPr>
          <p:spPr>
            <a:xfrm rot="10800000" flipH="1">
              <a:off x="-539541" y="-3960"/>
              <a:ext cx="1057492" cy="610447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1"/>
                  </a:moveTo>
                  <a:lnTo>
                    <a:pt x="16710" y="4823"/>
                  </a:lnTo>
                  <a:lnTo>
                    <a:pt x="8334" y="9645"/>
                  </a:lnTo>
                  <a:lnTo>
                    <a:pt x="0" y="48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6"/>
            <p:cNvSpPr/>
            <p:nvPr/>
          </p:nvSpPr>
          <p:spPr>
            <a:xfrm rot="10800000" flipH="1">
              <a:off x="-555615" y="-17313"/>
              <a:ext cx="1089641" cy="636521"/>
            </a:xfrm>
            <a:custGeom>
              <a:avLst/>
              <a:gdLst/>
              <a:ahLst/>
              <a:cxnLst/>
              <a:rect l="l" t="t" r="r" b="b"/>
              <a:pathLst>
                <a:path w="17218" h="10058" extrusionOk="0">
                  <a:moveTo>
                    <a:pt x="8588" y="455"/>
                  </a:moveTo>
                  <a:lnTo>
                    <a:pt x="16541" y="5024"/>
                  </a:lnTo>
                  <a:lnTo>
                    <a:pt x="8588" y="9593"/>
                  </a:lnTo>
                  <a:lnTo>
                    <a:pt x="677" y="5024"/>
                  </a:lnTo>
                  <a:lnTo>
                    <a:pt x="8588" y="455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1" y="4939"/>
                    <a:pt x="1" y="5151"/>
                    <a:pt x="128" y="5235"/>
                  </a:cubicBezTo>
                  <a:lnTo>
                    <a:pt x="8503" y="10058"/>
                  </a:lnTo>
                  <a:lnTo>
                    <a:pt x="8588" y="10058"/>
                  </a:lnTo>
                  <a:cubicBezTo>
                    <a:pt x="8630" y="10058"/>
                    <a:pt x="8673" y="10058"/>
                    <a:pt x="8715" y="10016"/>
                  </a:cubicBezTo>
                  <a:lnTo>
                    <a:pt x="17048" y="5193"/>
                  </a:lnTo>
                  <a:cubicBezTo>
                    <a:pt x="17218" y="5109"/>
                    <a:pt x="17218" y="4897"/>
                    <a:pt x="17048" y="4812"/>
                  </a:cubicBezTo>
                  <a:lnTo>
                    <a:pt x="8715" y="32"/>
                  </a:ln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6"/>
            <p:cNvSpPr/>
            <p:nvPr/>
          </p:nvSpPr>
          <p:spPr>
            <a:xfrm rot="10800000" flipH="1">
              <a:off x="-25540" y="-627697"/>
              <a:ext cx="556908" cy="944402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8376" y="625"/>
                  </a:moveTo>
                  <a:lnTo>
                    <a:pt x="8376" y="9762"/>
                  </a:lnTo>
                  <a:lnTo>
                    <a:pt x="466" y="14330"/>
                  </a:lnTo>
                  <a:lnTo>
                    <a:pt x="466" y="5193"/>
                  </a:lnTo>
                  <a:lnTo>
                    <a:pt x="8376" y="625"/>
                  </a:lnTo>
                  <a:close/>
                  <a:moveTo>
                    <a:pt x="8582" y="1"/>
                  </a:moveTo>
                  <a:cubicBezTo>
                    <a:pt x="8545" y="1"/>
                    <a:pt x="8503" y="11"/>
                    <a:pt x="8461" y="32"/>
                  </a:cubicBezTo>
                  <a:lnTo>
                    <a:pt x="127" y="4897"/>
                  </a:lnTo>
                  <a:cubicBezTo>
                    <a:pt x="43" y="4897"/>
                    <a:pt x="0" y="4982"/>
                    <a:pt x="0" y="5066"/>
                  </a:cubicBezTo>
                  <a:lnTo>
                    <a:pt x="0" y="14711"/>
                  </a:lnTo>
                  <a:cubicBezTo>
                    <a:pt x="0" y="14796"/>
                    <a:pt x="43" y="14880"/>
                    <a:pt x="127" y="14923"/>
                  </a:cubicBezTo>
                  <a:lnTo>
                    <a:pt x="212" y="14923"/>
                  </a:lnTo>
                  <a:cubicBezTo>
                    <a:pt x="254" y="14923"/>
                    <a:pt x="297" y="14923"/>
                    <a:pt x="339" y="14880"/>
                  </a:cubicBezTo>
                  <a:lnTo>
                    <a:pt x="8672" y="10058"/>
                  </a:lnTo>
                  <a:cubicBezTo>
                    <a:pt x="8757" y="10016"/>
                    <a:pt x="8799" y="9931"/>
                    <a:pt x="8799" y="9889"/>
                  </a:cubicBezTo>
                  <a:lnTo>
                    <a:pt x="8799" y="244"/>
                  </a:lnTo>
                  <a:cubicBezTo>
                    <a:pt x="8799" y="159"/>
                    <a:pt x="8757" y="75"/>
                    <a:pt x="8672" y="32"/>
                  </a:cubicBezTo>
                  <a:cubicBezTo>
                    <a:pt x="8651" y="11"/>
                    <a:pt x="8619" y="1"/>
                    <a:pt x="8582" y="1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66"/>
            <p:cNvSpPr/>
            <p:nvPr/>
          </p:nvSpPr>
          <p:spPr>
            <a:xfrm rot="10800000" flipH="1">
              <a:off x="2624019" y="931248"/>
              <a:ext cx="1057492" cy="610447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5"/>
                  </a:moveTo>
                  <a:lnTo>
                    <a:pt x="0" y="4823"/>
                  </a:lnTo>
                  <a:lnTo>
                    <a:pt x="8334" y="0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66"/>
            <p:cNvSpPr/>
            <p:nvPr/>
          </p:nvSpPr>
          <p:spPr>
            <a:xfrm rot="10800000" flipH="1">
              <a:off x="1571997" y="931248"/>
              <a:ext cx="1057492" cy="610447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34" y="9645"/>
                  </a:moveTo>
                  <a:lnTo>
                    <a:pt x="0" y="4823"/>
                  </a:lnTo>
                  <a:lnTo>
                    <a:pt x="8334" y="0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66"/>
            <p:cNvSpPr/>
            <p:nvPr/>
          </p:nvSpPr>
          <p:spPr>
            <a:xfrm rot="10800000" flipH="1">
              <a:off x="501143" y="-24892"/>
              <a:ext cx="1092299" cy="639242"/>
            </a:xfrm>
            <a:custGeom>
              <a:avLst/>
              <a:gdLst/>
              <a:ahLst/>
              <a:cxnLst/>
              <a:rect l="l" t="t" r="r" b="b"/>
              <a:pathLst>
                <a:path w="17260" h="10101" extrusionOk="0">
                  <a:moveTo>
                    <a:pt x="8630" y="498"/>
                  </a:moveTo>
                  <a:lnTo>
                    <a:pt x="16541" y="5066"/>
                  </a:lnTo>
                  <a:lnTo>
                    <a:pt x="8630" y="9635"/>
                  </a:lnTo>
                  <a:lnTo>
                    <a:pt x="677" y="5066"/>
                  </a:lnTo>
                  <a:lnTo>
                    <a:pt x="8630" y="498"/>
                  </a:lnTo>
                  <a:close/>
                  <a:moveTo>
                    <a:pt x="8635" y="1"/>
                  </a:moveTo>
                  <a:cubicBezTo>
                    <a:pt x="8598" y="1"/>
                    <a:pt x="8567" y="11"/>
                    <a:pt x="8546" y="32"/>
                  </a:cubicBezTo>
                  <a:lnTo>
                    <a:pt x="170" y="4855"/>
                  </a:lnTo>
                  <a:cubicBezTo>
                    <a:pt x="1" y="4939"/>
                    <a:pt x="1" y="5151"/>
                    <a:pt x="170" y="5278"/>
                  </a:cubicBezTo>
                  <a:lnTo>
                    <a:pt x="8546" y="10100"/>
                  </a:lnTo>
                  <a:lnTo>
                    <a:pt x="8715" y="10100"/>
                  </a:lnTo>
                  <a:lnTo>
                    <a:pt x="17091" y="5236"/>
                  </a:lnTo>
                  <a:cubicBezTo>
                    <a:pt x="17260" y="5151"/>
                    <a:pt x="17260" y="4939"/>
                    <a:pt x="17091" y="4855"/>
                  </a:cubicBezTo>
                  <a:lnTo>
                    <a:pt x="8757" y="32"/>
                  </a:lnTo>
                  <a:cubicBezTo>
                    <a:pt x="8715" y="11"/>
                    <a:pt x="8672" y="1"/>
                    <a:pt x="8635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66"/>
            <p:cNvSpPr/>
            <p:nvPr/>
          </p:nvSpPr>
          <p:spPr>
            <a:xfrm rot="10800000" flipH="1">
              <a:off x="3122803" y="916854"/>
              <a:ext cx="1089641" cy="639242"/>
            </a:xfrm>
            <a:custGeom>
              <a:avLst/>
              <a:gdLst/>
              <a:ahLst/>
              <a:cxnLst/>
              <a:rect l="l" t="t" r="r" b="b"/>
              <a:pathLst>
                <a:path w="17218" h="10101" extrusionOk="0">
                  <a:moveTo>
                    <a:pt x="8588" y="498"/>
                  </a:moveTo>
                  <a:lnTo>
                    <a:pt x="16541" y="5066"/>
                  </a:lnTo>
                  <a:lnTo>
                    <a:pt x="8588" y="9635"/>
                  </a:lnTo>
                  <a:lnTo>
                    <a:pt x="677" y="5066"/>
                  </a:lnTo>
                  <a:lnTo>
                    <a:pt x="8588" y="498"/>
                  </a:lnTo>
                  <a:close/>
                  <a:moveTo>
                    <a:pt x="8593" y="1"/>
                  </a:moveTo>
                  <a:cubicBezTo>
                    <a:pt x="8556" y="1"/>
                    <a:pt x="8524" y="11"/>
                    <a:pt x="8503" y="32"/>
                  </a:cubicBezTo>
                  <a:lnTo>
                    <a:pt x="128" y="4855"/>
                  </a:lnTo>
                  <a:cubicBezTo>
                    <a:pt x="1" y="4939"/>
                    <a:pt x="1" y="5151"/>
                    <a:pt x="128" y="5235"/>
                  </a:cubicBezTo>
                  <a:lnTo>
                    <a:pt x="8503" y="10100"/>
                  </a:lnTo>
                  <a:lnTo>
                    <a:pt x="8715" y="10100"/>
                  </a:lnTo>
                  <a:lnTo>
                    <a:pt x="17048" y="5235"/>
                  </a:lnTo>
                  <a:cubicBezTo>
                    <a:pt x="17218" y="5151"/>
                    <a:pt x="17218" y="4939"/>
                    <a:pt x="17048" y="4855"/>
                  </a:cubicBezTo>
                  <a:lnTo>
                    <a:pt x="8715" y="32"/>
                  </a:lnTo>
                  <a:cubicBezTo>
                    <a:pt x="8673" y="11"/>
                    <a:pt x="8630" y="1"/>
                    <a:pt x="85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incipal Idea 1">
  <p:cSld name="CUSTOM_15">
    <p:bg>
      <p:bgPr>
        <a:solidFill>
          <a:schemeClr val="accent1"/>
        </a:solidFill>
        <a:effectLst/>
      </p:bgPr>
    </p:bg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7"/>
          <p:cNvSpPr/>
          <p:nvPr/>
        </p:nvSpPr>
        <p:spPr>
          <a:xfrm>
            <a:off x="-1691400" y="-4031561"/>
            <a:ext cx="12526800" cy="633240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67"/>
          <p:cNvSpPr txBox="1">
            <a:spLocks noGrp="1"/>
          </p:cNvSpPr>
          <p:nvPr>
            <p:ph type="title"/>
          </p:nvPr>
        </p:nvSpPr>
        <p:spPr>
          <a:xfrm>
            <a:off x="2582089" y="559445"/>
            <a:ext cx="39798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67"/>
          <p:cNvSpPr txBox="1">
            <a:spLocks noGrp="1"/>
          </p:cNvSpPr>
          <p:nvPr>
            <p:ph type="subTitle" idx="1"/>
          </p:nvPr>
        </p:nvSpPr>
        <p:spPr>
          <a:xfrm>
            <a:off x="3318875" y="979750"/>
            <a:ext cx="25062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8"/>
          <p:cNvSpPr/>
          <p:nvPr/>
        </p:nvSpPr>
        <p:spPr>
          <a:xfrm flipH="1">
            <a:off x="8599616" y="3955371"/>
            <a:ext cx="563950" cy="1581995"/>
          </a:xfrm>
          <a:custGeom>
            <a:avLst/>
            <a:gdLst/>
            <a:ahLst/>
            <a:cxnLst/>
            <a:rect l="l" t="t" r="r" b="b"/>
            <a:pathLst>
              <a:path w="8758" h="24568" extrusionOk="0">
                <a:moveTo>
                  <a:pt x="424" y="624"/>
                </a:moveTo>
                <a:lnTo>
                  <a:pt x="8334" y="5193"/>
                </a:lnTo>
                <a:lnTo>
                  <a:pt x="8334" y="23975"/>
                </a:lnTo>
                <a:lnTo>
                  <a:pt x="424" y="19406"/>
                </a:lnTo>
                <a:lnTo>
                  <a:pt x="424" y="624"/>
                </a:lnTo>
                <a:close/>
                <a:moveTo>
                  <a:pt x="207" y="0"/>
                </a:moveTo>
                <a:cubicBezTo>
                  <a:pt x="170" y="0"/>
                  <a:pt x="128" y="11"/>
                  <a:pt x="85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19491"/>
                </a:lnTo>
                <a:cubicBezTo>
                  <a:pt x="1" y="19576"/>
                  <a:pt x="43" y="19660"/>
                  <a:pt x="85" y="19702"/>
                </a:cubicBezTo>
                <a:lnTo>
                  <a:pt x="8461" y="24567"/>
                </a:lnTo>
                <a:lnTo>
                  <a:pt x="8546" y="24567"/>
                </a:lnTo>
                <a:cubicBezTo>
                  <a:pt x="8588" y="24567"/>
                  <a:pt x="8630" y="24567"/>
                  <a:pt x="8673" y="24525"/>
                </a:cubicBezTo>
                <a:cubicBezTo>
                  <a:pt x="8715" y="24483"/>
                  <a:pt x="8757" y="24440"/>
                  <a:pt x="8757" y="24356"/>
                </a:cubicBezTo>
                <a:lnTo>
                  <a:pt x="8757" y="5066"/>
                </a:lnTo>
                <a:cubicBezTo>
                  <a:pt x="8757" y="4981"/>
                  <a:pt x="8715" y="4897"/>
                  <a:pt x="8673" y="4854"/>
                </a:cubicBezTo>
                <a:lnTo>
                  <a:pt x="297" y="32"/>
                </a:lnTo>
                <a:cubicBezTo>
                  <a:pt x="276" y="11"/>
                  <a:pt x="244" y="0"/>
                  <a:pt x="207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68"/>
          <p:cNvSpPr/>
          <p:nvPr/>
        </p:nvSpPr>
        <p:spPr>
          <a:xfrm flipH="1">
            <a:off x="8073916" y="3660518"/>
            <a:ext cx="1075999" cy="621066"/>
          </a:xfrm>
          <a:custGeom>
            <a:avLst/>
            <a:gdLst/>
            <a:ahLst/>
            <a:cxnLst/>
            <a:rect l="l" t="t" r="r" b="b"/>
            <a:pathLst>
              <a:path w="16710" h="9645" extrusionOk="0">
                <a:moveTo>
                  <a:pt x="0" y="4823"/>
                </a:moveTo>
                <a:lnTo>
                  <a:pt x="8334" y="9645"/>
                </a:lnTo>
                <a:lnTo>
                  <a:pt x="16709" y="4823"/>
                </a:lnTo>
                <a:lnTo>
                  <a:pt x="8334" y="0"/>
                </a:lnTo>
                <a:close/>
              </a:path>
            </a:pathLst>
          </a:custGeom>
          <a:solidFill>
            <a:srgbClr val="FDBC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68"/>
          <p:cNvSpPr/>
          <p:nvPr/>
        </p:nvSpPr>
        <p:spPr>
          <a:xfrm flipH="1">
            <a:off x="8060329" y="3644806"/>
            <a:ext cx="1103237" cy="650429"/>
          </a:xfrm>
          <a:custGeom>
            <a:avLst/>
            <a:gdLst/>
            <a:ahLst/>
            <a:cxnLst/>
            <a:rect l="l" t="t" r="r" b="b"/>
            <a:pathLst>
              <a:path w="17133" h="10101" extrusionOk="0">
                <a:moveTo>
                  <a:pt x="8546" y="498"/>
                </a:moveTo>
                <a:lnTo>
                  <a:pt x="16498" y="5067"/>
                </a:lnTo>
                <a:lnTo>
                  <a:pt x="8546" y="9635"/>
                </a:lnTo>
                <a:lnTo>
                  <a:pt x="635" y="5067"/>
                </a:lnTo>
                <a:lnTo>
                  <a:pt x="8546" y="498"/>
                </a:lnTo>
                <a:close/>
                <a:moveTo>
                  <a:pt x="8551" y="1"/>
                </a:moveTo>
                <a:cubicBezTo>
                  <a:pt x="8514" y="1"/>
                  <a:pt x="8482" y="11"/>
                  <a:pt x="8461" y="33"/>
                </a:cubicBezTo>
                <a:lnTo>
                  <a:pt x="85" y="4855"/>
                </a:lnTo>
                <a:cubicBezTo>
                  <a:pt x="43" y="4897"/>
                  <a:pt x="1" y="4982"/>
                  <a:pt x="1" y="5067"/>
                </a:cubicBezTo>
                <a:cubicBezTo>
                  <a:pt x="1" y="5109"/>
                  <a:pt x="43" y="5193"/>
                  <a:pt x="85" y="5236"/>
                </a:cubicBezTo>
                <a:lnTo>
                  <a:pt x="8461" y="10058"/>
                </a:lnTo>
                <a:cubicBezTo>
                  <a:pt x="8461" y="10101"/>
                  <a:pt x="8503" y="10101"/>
                  <a:pt x="8546" y="10101"/>
                </a:cubicBezTo>
                <a:cubicBezTo>
                  <a:pt x="8588" y="10101"/>
                  <a:pt x="8630" y="10101"/>
                  <a:pt x="8673" y="10058"/>
                </a:cubicBezTo>
                <a:lnTo>
                  <a:pt x="17006" y="5236"/>
                </a:lnTo>
                <a:cubicBezTo>
                  <a:pt x="17091" y="5193"/>
                  <a:pt x="17133" y="5109"/>
                  <a:pt x="17133" y="5067"/>
                </a:cubicBezTo>
                <a:cubicBezTo>
                  <a:pt x="17133" y="4982"/>
                  <a:pt x="17091" y="4897"/>
                  <a:pt x="17006" y="4855"/>
                </a:cubicBezTo>
                <a:lnTo>
                  <a:pt x="8673" y="33"/>
                </a:lnTo>
                <a:cubicBezTo>
                  <a:pt x="8630" y="11"/>
                  <a:pt x="8588" y="1"/>
                  <a:pt x="8551" y="1"/>
                </a:cubicBezTo>
                <a:close/>
              </a:path>
            </a:pathLst>
          </a:custGeom>
          <a:solidFill>
            <a:srgbClr val="FDBC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68"/>
          <p:cNvSpPr/>
          <p:nvPr/>
        </p:nvSpPr>
        <p:spPr>
          <a:xfrm flipH="1">
            <a:off x="7537333" y="4541159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1" y="4823"/>
                </a:moveTo>
                <a:lnTo>
                  <a:pt x="8376" y="9645"/>
                </a:lnTo>
                <a:lnTo>
                  <a:pt x="16710" y="4823"/>
                </a:lnTo>
                <a:lnTo>
                  <a:pt x="8376" y="0"/>
                </a:ln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68"/>
          <p:cNvSpPr/>
          <p:nvPr/>
        </p:nvSpPr>
        <p:spPr>
          <a:xfrm flipH="1">
            <a:off x="6997982" y="3660518"/>
            <a:ext cx="1075999" cy="621066"/>
          </a:xfrm>
          <a:custGeom>
            <a:avLst/>
            <a:gdLst/>
            <a:ahLst/>
            <a:cxnLst/>
            <a:rect l="l" t="t" r="r" b="b"/>
            <a:pathLst>
              <a:path w="16710" h="9645" extrusionOk="0">
                <a:moveTo>
                  <a:pt x="16710" y="4823"/>
                </a:moveTo>
                <a:lnTo>
                  <a:pt x="8334" y="0"/>
                </a:lnTo>
                <a:lnTo>
                  <a:pt x="0" y="4823"/>
                </a:lnTo>
                <a:lnTo>
                  <a:pt x="8334" y="9645"/>
                </a:ln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68"/>
          <p:cNvSpPr/>
          <p:nvPr/>
        </p:nvSpPr>
        <p:spPr>
          <a:xfrm flipH="1">
            <a:off x="6984330" y="3644806"/>
            <a:ext cx="1103301" cy="650429"/>
          </a:xfrm>
          <a:custGeom>
            <a:avLst/>
            <a:gdLst/>
            <a:ahLst/>
            <a:cxnLst/>
            <a:rect l="l" t="t" r="r" b="b"/>
            <a:pathLst>
              <a:path w="17134" h="10101" extrusionOk="0">
                <a:moveTo>
                  <a:pt x="8546" y="498"/>
                </a:moveTo>
                <a:lnTo>
                  <a:pt x="16499" y="5067"/>
                </a:lnTo>
                <a:lnTo>
                  <a:pt x="8546" y="9635"/>
                </a:lnTo>
                <a:lnTo>
                  <a:pt x="635" y="5067"/>
                </a:lnTo>
                <a:lnTo>
                  <a:pt x="8546" y="498"/>
                </a:lnTo>
                <a:close/>
                <a:moveTo>
                  <a:pt x="8551" y="1"/>
                </a:moveTo>
                <a:cubicBezTo>
                  <a:pt x="8514" y="1"/>
                  <a:pt x="8482" y="11"/>
                  <a:pt x="8461" y="33"/>
                </a:cubicBezTo>
                <a:lnTo>
                  <a:pt x="85" y="4855"/>
                </a:lnTo>
                <a:cubicBezTo>
                  <a:pt x="43" y="4897"/>
                  <a:pt x="1" y="4982"/>
                  <a:pt x="1" y="5067"/>
                </a:cubicBezTo>
                <a:cubicBezTo>
                  <a:pt x="1" y="5109"/>
                  <a:pt x="43" y="5193"/>
                  <a:pt x="85" y="5236"/>
                </a:cubicBezTo>
                <a:lnTo>
                  <a:pt x="8461" y="10058"/>
                </a:lnTo>
                <a:cubicBezTo>
                  <a:pt x="8461" y="10101"/>
                  <a:pt x="8504" y="10101"/>
                  <a:pt x="8546" y="10101"/>
                </a:cubicBezTo>
                <a:cubicBezTo>
                  <a:pt x="8588" y="10101"/>
                  <a:pt x="8630" y="10101"/>
                  <a:pt x="8673" y="10058"/>
                </a:cubicBezTo>
                <a:lnTo>
                  <a:pt x="17006" y="5236"/>
                </a:lnTo>
                <a:cubicBezTo>
                  <a:pt x="17091" y="5193"/>
                  <a:pt x="17133" y="5109"/>
                  <a:pt x="17133" y="5067"/>
                </a:cubicBezTo>
                <a:cubicBezTo>
                  <a:pt x="17133" y="4982"/>
                  <a:pt x="17091" y="4897"/>
                  <a:pt x="17006" y="4855"/>
                </a:cubicBezTo>
                <a:lnTo>
                  <a:pt x="8673" y="33"/>
                </a:lnTo>
                <a:cubicBezTo>
                  <a:pt x="8630" y="11"/>
                  <a:pt x="8588" y="1"/>
                  <a:pt x="8551" y="1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68"/>
          <p:cNvSpPr/>
          <p:nvPr/>
        </p:nvSpPr>
        <p:spPr>
          <a:xfrm flipH="1">
            <a:off x="6984330" y="3955371"/>
            <a:ext cx="566654" cy="1513868"/>
          </a:xfrm>
          <a:custGeom>
            <a:avLst/>
            <a:gdLst/>
            <a:ahLst/>
            <a:cxnLst/>
            <a:rect l="l" t="t" r="r" b="b"/>
            <a:pathLst>
              <a:path w="8800" h="23510" extrusionOk="0">
                <a:moveTo>
                  <a:pt x="8376" y="624"/>
                </a:moveTo>
                <a:lnTo>
                  <a:pt x="8376" y="18306"/>
                </a:lnTo>
                <a:lnTo>
                  <a:pt x="466" y="22875"/>
                </a:lnTo>
                <a:lnTo>
                  <a:pt x="466" y="5193"/>
                </a:lnTo>
                <a:lnTo>
                  <a:pt x="8376" y="624"/>
                </a:lnTo>
                <a:close/>
                <a:moveTo>
                  <a:pt x="8582" y="0"/>
                </a:moveTo>
                <a:cubicBezTo>
                  <a:pt x="8545" y="0"/>
                  <a:pt x="8503" y="11"/>
                  <a:pt x="8461" y="32"/>
                </a:cubicBezTo>
                <a:lnTo>
                  <a:pt x="127" y="4854"/>
                </a:lnTo>
                <a:cubicBezTo>
                  <a:pt x="43" y="4897"/>
                  <a:pt x="0" y="4981"/>
                  <a:pt x="0" y="5066"/>
                </a:cubicBezTo>
                <a:lnTo>
                  <a:pt x="0" y="23256"/>
                </a:lnTo>
                <a:cubicBezTo>
                  <a:pt x="0" y="23340"/>
                  <a:pt x="43" y="23425"/>
                  <a:pt x="127" y="23467"/>
                </a:cubicBezTo>
                <a:cubicBezTo>
                  <a:pt x="127" y="23467"/>
                  <a:pt x="170" y="23510"/>
                  <a:pt x="212" y="23510"/>
                </a:cubicBezTo>
                <a:cubicBezTo>
                  <a:pt x="254" y="23510"/>
                  <a:pt x="296" y="23467"/>
                  <a:pt x="339" y="23467"/>
                </a:cubicBezTo>
                <a:lnTo>
                  <a:pt x="8672" y="18645"/>
                </a:lnTo>
                <a:cubicBezTo>
                  <a:pt x="8757" y="18603"/>
                  <a:pt x="8799" y="18518"/>
                  <a:pt x="8799" y="18433"/>
                </a:cubicBezTo>
                <a:lnTo>
                  <a:pt x="8799" y="244"/>
                </a:lnTo>
                <a:cubicBezTo>
                  <a:pt x="8799" y="159"/>
                  <a:pt x="8757" y="74"/>
                  <a:pt x="8672" y="32"/>
                </a:cubicBezTo>
                <a:cubicBezTo>
                  <a:pt x="8651" y="11"/>
                  <a:pt x="8619" y="0"/>
                  <a:pt x="8582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68"/>
          <p:cNvSpPr/>
          <p:nvPr/>
        </p:nvSpPr>
        <p:spPr>
          <a:xfrm rot="10800000" flipH="1">
            <a:off x="-12545" y="-391305"/>
            <a:ext cx="563950" cy="1581995"/>
          </a:xfrm>
          <a:custGeom>
            <a:avLst/>
            <a:gdLst/>
            <a:ahLst/>
            <a:cxnLst/>
            <a:rect l="l" t="t" r="r" b="b"/>
            <a:pathLst>
              <a:path w="8758" h="24568" extrusionOk="0">
                <a:moveTo>
                  <a:pt x="424" y="624"/>
                </a:moveTo>
                <a:lnTo>
                  <a:pt x="8334" y="5193"/>
                </a:lnTo>
                <a:lnTo>
                  <a:pt x="8334" y="23975"/>
                </a:lnTo>
                <a:lnTo>
                  <a:pt x="424" y="19406"/>
                </a:lnTo>
                <a:lnTo>
                  <a:pt x="424" y="624"/>
                </a:lnTo>
                <a:close/>
                <a:moveTo>
                  <a:pt x="207" y="0"/>
                </a:moveTo>
                <a:cubicBezTo>
                  <a:pt x="170" y="0"/>
                  <a:pt x="128" y="11"/>
                  <a:pt x="85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19491"/>
                </a:lnTo>
                <a:cubicBezTo>
                  <a:pt x="1" y="19576"/>
                  <a:pt x="43" y="19660"/>
                  <a:pt x="85" y="19702"/>
                </a:cubicBezTo>
                <a:lnTo>
                  <a:pt x="8461" y="24567"/>
                </a:lnTo>
                <a:lnTo>
                  <a:pt x="8546" y="24567"/>
                </a:lnTo>
                <a:cubicBezTo>
                  <a:pt x="8588" y="24567"/>
                  <a:pt x="8630" y="24567"/>
                  <a:pt x="8673" y="24525"/>
                </a:cubicBezTo>
                <a:cubicBezTo>
                  <a:pt x="8715" y="24483"/>
                  <a:pt x="8757" y="24440"/>
                  <a:pt x="8757" y="24356"/>
                </a:cubicBezTo>
                <a:lnTo>
                  <a:pt x="8757" y="5066"/>
                </a:lnTo>
                <a:cubicBezTo>
                  <a:pt x="8757" y="4981"/>
                  <a:pt x="8715" y="4897"/>
                  <a:pt x="8673" y="4854"/>
                </a:cubicBezTo>
                <a:lnTo>
                  <a:pt x="297" y="32"/>
                </a:lnTo>
                <a:cubicBezTo>
                  <a:pt x="276" y="11"/>
                  <a:pt x="244" y="0"/>
                  <a:pt x="207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68"/>
          <p:cNvSpPr/>
          <p:nvPr/>
        </p:nvSpPr>
        <p:spPr>
          <a:xfrm rot="10800000" flipH="1">
            <a:off x="1107" y="864477"/>
            <a:ext cx="1075999" cy="621066"/>
          </a:xfrm>
          <a:custGeom>
            <a:avLst/>
            <a:gdLst/>
            <a:ahLst/>
            <a:cxnLst/>
            <a:rect l="l" t="t" r="r" b="b"/>
            <a:pathLst>
              <a:path w="16710" h="9645" extrusionOk="0">
                <a:moveTo>
                  <a:pt x="0" y="4823"/>
                </a:moveTo>
                <a:lnTo>
                  <a:pt x="8334" y="9645"/>
                </a:lnTo>
                <a:lnTo>
                  <a:pt x="16709" y="4823"/>
                </a:lnTo>
                <a:lnTo>
                  <a:pt x="8334" y="0"/>
                </a:lnTo>
                <a:close/>
              </a:path>
            </a:pathLst>
          </a:custGeom>
          <a:solidFill>
            <a:srgbClr val="FDBC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68"/>
          <p:cNvSpPr/>
          <p:nvPr/>
        </p:nvSpPr>
        <p:spPr>
          <a:xfrm rot="10800000" flipH="1">
            <a:off x="-12545" y="850826"/>
            <a:ext cx="1103237" cy="650429"/>
          </a:xfrm>
          <a:custGeom>
            <a:avLst/>
            <a:gdLst/>
            <a:ahLst/>
            <a:cxnLst/>
            <a:rect l="l" t="t" r="r" b="b"/>
            <a:pathLst>
              <a:path w="17133" h="10101" extrusionOk="0">
                <a:moveTo>
                  <a:pt x="8546" y="498"/>
                </a:moveTo>
                <a:lnTo>
                  <a:pt x="16498" y="5067"/>
                </a:lnTo>
                <a:lnTo>
                  <a:pt x="8546" y="9635"/>
                </a:lnTo>
                <a:lnTo>
                  <a:pt x="635" y="5067"/>
                </a:lnTo>
                <a:lnTo>
                  <a:pt x="8546" y="498"/>
                </a:lnTo>
                <a:close/>
                <a:moveTo>
                  <a:pt x="8551" y="1"/>
                </a:moveTo>
                <a:cubicBezTo>
                  <a:pt x="8514" y="1"/>
                  <a:pt x="8482" y="11"/>
                  <a:pt x="8461" y="33"/>
                </a:cubicBezTo>
                <a:lnTo>
                  <a:pt x="85" y="4855"/>
                </a:lnTo>
                <a:cubicBezTo>
                  <a:pt x="43" y="4897"/>
                  <a:pt x="1" y="4982"/>
                  <a:pt x="1" y="5067"/>
                </a:cubicBezTo>
                <a:cubicBezTo>
                  <a:pt x="1" y="5109"/>
                  <a:pt x="43" y="5193"/>
                  <a:pt x="85" y="5236"/>
                </a:cubicBezTo>
                <a:lnTo>
                  <a:pt x="8461" y="10058"/>
                </a:lnTo>
                <a:cubicBezTo>
                  <a:pt x="8461" y="10101"/>
                  <a:pt x="8503" y="10101"/>
                  <a:pt x="8546" y="10101"/>
                </a:cubicBezTo>
                <a:cubicBezTo>
                  <a:pt x="8588" y="10101"/>
                  <a:pt x="8630" y="10101"/>
                  <a:pt x="8673" y="10058"/>
                </a:cubicBezTo>
                <a:lnTo>
                  <a:pt x="17006" y="5236"/>
                </a:lnTo>
                <a:cubicBezTo>
                  <a:pt x="17091" y="5193"/>
                  <a:pt x="17133" y="5109"/>
                  <a:pt x="17133" y="5067"/>
                </a:cubicBezTo>
                <a:cubicBezTo>
                  <a:pt x="17133" y="4982"/>
                  <a:pt x="17091" y="4897"/>
                  <a:pt x="17006" y="4855"/>
                </a:cubicBezTo>
                <a:lnTo>
                  <a:pt x="8673" y="33"/>
                </a:lnTo>
                <a:cubicBezTo>
                  <a:pt x="8630" y="11"/>
                  <a:pt x="8588" y="1"/>
                  <a:pt x="8551" y="1"/>
                </a:cubicBezTo>
                <a:close/>
              </a:path>
            </a:pathLst>
          </a:custGeom>
          <a:solidFill>
            <a:srgbClr val="FDBC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68"/>
          <p:cNvSpPr/>
          <p:nvPr/>
        </p:nvSpPr>
        <p:spPr>
          <a:xfrm rot="10800000" flipH="1">
            <a:off x="537689" y="-16227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1" y="4823"/>
                </a:moveTo>
                <a:lnTo>
                  <a:pt x="8376" y="9645"/>
                </a:lnTo>
                <a:lnTo>
                  <a:pt x="16710" y="4823"/>
                </a:lnTo>
                <a:lnTo>
                  <a:pt x="8376" y="0"/>
                </a:ln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68"/>
          <p:cNvSpPr/>
          <p:nvPr/>
        </p:nvSpPr>
        <p:spPr>
          <a:xfrm rot="10800000" flipH="1">
            <a:off x="1077041" y="864477"/>
            <a:ext cx="1075999" cy="621066"/>
          </a:xfrm>
          <a:custGeom>
            <a:avLst/>
            <a:gdLst/>
            <a:ahLst/>
            <a:cxnLst/>
            <a:rect l="l" t="t" r="r" b="b"/>
            <a:pathLst>
              <a:path w="16710" h="9645" extrusionOk="0">
                <a:moveTo>
                  <a:pt x="16710" y="4823"/>
                </a:moveTo>
                <a:lnTo>
                  <a:pt x="8334" y="0"/>
                </a:lnTo>
                <a:lnTo>
                  <a:pt x="0" y="4823"/>
                </a:lnTo>
                <a:lnTo>
                  <a:pt x="8334" y="9645"/>
                </a:ln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68"/>
          <p:cNvSpPr/>
          <p:nvPr/>
        </p:nvSpPr>
        <p:spPr>
          <a:xfrm rot="10800000" flipH="1">
            <a:off x="1063390" y="850826"/>
            <a:ext cx="1103301" cy="650429"/>
          </a:xfrm>
          <a:custGeom>
            <a:avLst/>
            <a:gdLst/>
            <a:ahLst/>
            <a:cxnLst/>
            <a:rect l="l" t="t" r="r" b="b"/>
            <a:pathLst>
              <a:path w="17134" h="10101" extrusionOk="0">
                <a:moveTo>
                  <a:pt x="8546" y="498"/>
                </a:moveTo>
                <a:lnTo>
                  <a:pt x="16499" y="5067"/>
                </a:lnTo>
                <a:lnTo>
                  <a:pt x="8546" y="9635"/>
                </a:lnTo>
                <a:lnTo>
                  <a:pt x="635" y="5067"/>
                </a:lnTo>
                <a:lnTo>
                  <a:pt x="8546" y="498"/>
                </a:lnTo>
                <a:close/>
                <a:moveTo>
                  <a:pt x="8551" y="1"/>
                </a:moveTo>
                <a:cubicBezTo>
                  <a:pt x="8514" y="1"/>
                  <a:pt x="8482" y="11"/>
                  <a:pt x="8461" y="33"/>
                </a:cubicBezTo>
                <a:lnTo>
                  <a:pt x="85" y="4855"/>
                </a:lnTo>
                <a:cubicBezTo>
                  <a:pt x="43" y="4897"/>
                  <a:pt x="1" y="4982"/>
                  <a:pt x="1" y="5067"/>
                </a:cubicBezTo>
                <a:cubicBezTo>
                  <a:pt x="1" y="5109"/>
                  <a:pt x="43" y="5193"/>
                  <a:pt x="85" y="5236"/>
                </a:cubicBezTo>
                <a:lnTo>
                  <a:pt x="8461" y="10058"/>
                </a:lnTo>
                <a:cubicBezTo>
                  <a:pt x="8461" y="10101"/>
                  <a:pt x="8504" y="10101"/>
                  <a:pt x="8546" y="10101"/>
                </a:cubicBezTo>
                <a:cubicBezTo>
                  <a:pt x="8588" y="10101"/>
                  <a:pt x="8630" y="10101"/>
                  <a:pt x="8673" y="10058"/>
                </a:cubicBezTo>
                <a:lnTo>
                  <a:pt x="17006" y="5236"/>
                </a:lnTo>
                <a:cubicBezTo>
                  <a:pt x="17091" y="5193"/>
                  <a:pt x="17133" y="5109"/>
                  <a:pt x="17133" y="5067"/>
                </a:cubicBezTo>
                <a:cubicBezTo>
                  <a:pt x="17133" y="4982"/>
                  <a:pt x="17091" y="4897"/>
                  <a:pt x="17006" y="4855"/>
                </a:cubicBezTo>
                <a:lnTo>
                  <a:pt x="8673" y="33"/>
                </a:lnTo>
                <a:cubicBezTo>
                  <a:pt x="8630" y="11"/>
                  <a:pt x="8588" y="1"/>
                  <a:pt x="8551" y="1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68"/>
          <p:cNvSpPr/>
          <p:nvPr/>
        </p:nvSpPr>
        <p:spPr>
          <a:xfrm rot="10800000" flipH="1">
            <a:off x="1600037" y="-323178"/>
            <a:ext cx="566654" cy="1513868"/>
          </a:xfrm>
          <a:custGeom>
            <a:avLst/>
            <a:gdLst/>
            <a:ahLst/>
            <a:cxnLst/>
            <a:rect l="l" t="t" r="r" b="b"/>
            <a:pathLst>
              <a:path w="8800" h="23510" extrusionOk="0">
                <a:moveTo>
                  <a:pt x="8376" y="624"/>
                </a:moveTo>
                <a:lnTo>
                  <a:pt x="8376" y="18306"/>
                </a:lnTo>
                <a:lnTo>
                  <a:pt x="466" y="22875"/>
                </a:lnTo>
                <a:lnTo>
                  <a:pt x="466" y="5193"/>
                </a:lnTo>
                <a:lnTo>
                  <a:pt x="8376" y="624"/>
                </a:lnTo>
                <a:close/>
                <a:moveTo>
                  <a:pt x="8582" y="0"/>
                </a:moveTo>
                <a:cubicBezTo>
                  <a:pt x="8545" y="0"/>
                  <a:pt x="8503" y="11"/>
                  <a:pt x="8461" y="32"/>
                </a:cubicBezTo>
                <a:lnTo>
                  <a:pt x="127" y="4854"/>
                </a:lnTo>
                <a:cubicBezTo>
                  <a:pt x="43" y="4897"/>
                  <a:pt x="0" y="4981"/>
                  <a:pt x="0" y="5066"/>
                </a:cubicBezTo>
                <a:lnTo>
                  <a:pt x="0" y="23256"/>
                </a:lnTo>
                <a:cubicBezTo>
                  <a:pt x="0" y="23340"/>
                  <a:pt x="43" y="23425"/>
                  <a:pt x="127" y="23467"/>
                </a:cubicBezTo>
                <a:cubicBezTo>
                  <a:pt x="127" y="23467"/>
                  <a:pt x="170" y="23510"/>
                  <a:pt x="212" y="23510"/>
                </a:cubicBezTo>
                <a:cubicBezTo>
                  <a:pt x="254" y="23510"/>
                  <a:pt x="296" y="23467"/>
                  <a:pt x="339" y="23467"/>
                </a:cubicBezTo>
                <a:lnTo>
                  <a:pt x="8672" y="18645"/>
                </a:lnTo>
                <a:cubicBezTo>
                  <a:pt x="8757" y="18603"/>
                  <a:pt x="8799" y="18518"/>
                  <a:pt x="8799" y="18433"/>
                </a:cubicBezTo>
                <a:lnTo>
                  <a:pt x="8799" y="244"/>
                </a:lnTo>
                <a:cubicBezTo>
                  <a:pt x="8799" y="159"/>
                  <a:pt x="8757" y="74"/>
                  <a:pt x="8672" y="32"/>
                </a:cubicBezTo>
                <a:cubicBezTo>
                  <a:pt x="8651" y="11"/>
                  <a:pt x="8619" y="0"/>
                  <a:pt x="8582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68"/>
          <p:cNvSpPr txBox="1">
            <a:spLocks noGrp="1"/>
          </p:cNvSpPr>
          <p:nvPr>
            <p:ph type="title"/>
          </p:nvPr>
        </p:nvSpPr>
        <p:spPr>
          <a:xfrm>
            <a:off x="2307125" y="1754475"/>
            <a:ext cx="4530000" cy="1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500" name="Google Shape;500;p68"/>
          <p:cNvSpPr txBox="1">
            <a:spLocks noGrp="1"/>
          </p:cNvSpPr>
          <p:nvPr>
            <p:ph type="title" idx="2"/>
          </p:nvPr>
        </p:nvSpPr>
        <p:spPr>
          <a:xfrm>
            <a:off x="2501575" y="715793"/>
            <a:ext cx="18147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501" name="Google Shape;501;p68"/>
          <p:cNvSpPr/>
          <p:nvPr/>
        </p:nvSpPr>
        <p:spPr>
          <a:xfrm flipH="1">
            <a:off x="6452086" y="-1553777"/>
            <a:ext cx="5383837" cy="3107547"/>
          </a:xfrm>
          <a:custGeom>
            <a:avLst/>
            <a:gdLst/>
            <a:ahLst/>
            <a:cxnLst/>
            <a:rect l="l" t="t" r="r" b="b"/>
            <a:pathLst>
              <a:path w="16710" h="9645" extrusionOk="0">
                <a:moveTo>
                  <a:pt x="0" y="4823"/>
                </a:moveTo>
                <a:lnTo>
                  <a:pt x="8334" y="9645"/>
                </a:lnTo>
                <a:lnTo>
                  <a:pt x="16709" y="4823"/>
                </a:lnTo>
                <a:lnTo>
                  <a:pt x="8334" y="0"/>
                </a:lnTo>
                <a:close/>
              </a:path>
            </a:pathLst>
          </a:custGeom>
          <a:solidFill>
            <a:srgbClr val="FDBC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68"/>
          <p:cNvSpPr/>
          <p:nvPr/>
        </p:nvSpPr>
        <p:spPr>
          <a:xfrm flipH="1">
            <a:off x="-2691914" y="3585148"/>
            <a:ext cx="5383837" cy="3107547"/>
          </a:xfrm>
          <a:custGeom>
            <a:avLst/>
            <a:gdLst/>
            <a:ahLst/>
            <a:cxnLst/>
            <a:rect l="l" t="t" r="r" b="b"/>
            <a:pathLst>
              <a:path w="16710" h="9645" extrusionOk="0">
                <a:moveTo>
                  <a:pt x="0" y="4823"/>
                </a:moveTo>
                <a:lnTo>
                  <a:pt x="8334" y="9645"/>
                </a:lnTo>
                <a:lnTo>
                  <a:pt x="16709" y="4823"/>
                </a:lnTo>
                <a:lnTo>
                  <a:pt x="8334" y="0"/>
                </a:lnTo>
                <a:close/>
              </a:path>
            </a:pathLst>
          </a:custGeom>
          <a:solidFill>
            <a:srgbClr val="FDBC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1"/>
          <p:cNvSpPr txBox="1">
            <a:spLocks noGrp="1"/>
          </p:cNvSpPr>
          <p:nvPr>
            <p:ph type="title"/>
          </p:nvPr>
        </p:nvSpPr>
        <p:spPr>
          <a:xfrm>
            <a:off x="599025" y="573073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51"/>
          <p:cNvSpPr txBox="1">
            <a:spLocks noGrp="1"/>
          </p:cNvSpPr>
          <p:nvPr>
            <p:ph type="body" idx="1"/>
          </p:nvPr>
        </p:nvSpPr>
        <p:spPr>
          <a:xfrm>
            <a:off x="599025" y="1392875"/>
            <a:ext cx="7946100" cy="27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51"/>
          <p:cNvSpPr/>
          <p:nvPr/>
        </p:nvSpPr>
        <p:spPr>
          <a:xfrm>
            <a:off x="6979132" y="4816579"/>
            <a:ext cx="1103237" cy="650364"/>
          </a:xfrm>
          <a:custGeom>
            <a:avLst/>
            <a:gdLst/>
            <a:ahLst/>
            <a:cxnLst/>
            <a:rect l="l" t="t" r="r" b="b"/>
            <a:pathLst>
              <a:path w="17133" h="10100" extrusionOk="0">
                <a:moveTo>
                  <a:pt x="8588" y="497"/>
                </a:moveTo>
                <a:lnTo>
                  <a:pt x="16498" y="5066"/>
                </a:lnTo>
                <a:lnTo>
                  <a:pt x="8588" y="9634"/>
                </a:lnTo>
                <a:lnTo>
                  <a:pt x="635" y="5066"/>
                </a:lnTo>
                <a:lnTo>
                  <a:pt x="8588" y="497"/>
                </a:lnTo>
                <a:close/>
                <a:moveTo>
                  <a:pt x="8583" y="0"/>
                </a:moveTo>
                <a:cubicBezTo>
                  <a:pt x="8546" y="0"/>
                  <a:pt x="8503" y="11"/>
                  <a:pt x="8461" y="32"/>
                </a:cubicBezTo>
                <a:lnTo>
                  <a:pt x="127" y="4854"/>
                </a:lnTo>
                <a:cubicBezTo>
                  <a:pt x="43" y="4896"/>
                  <a:pt x="1" y="4981"/>
                  <a:pt x="1" y="5066"/>
                </a:cubicBezTo>
                <a:cubicBezTo>
                  <a:pt x="1" y="5150"/>
                  <a:pt x="43" y="5193"/>
                  <a:pt x="127" y="5235"/>
                </a:cubicBezTo>
                <a:lnTo>
                  <a:pt x="8461" y="10057"/>
                </a:lnTo>
                <a:cubicBezTo>
                  <a:pt x="8503" y="10100"/>
                  <a:pt x="8546" y="10100"/>
                  <a:pt x="8588" y="10100"/>
                </a:cubicBezTo>
                <a:cubicBezTo>
                  <a:pt x="8630" y="10100"/>
                  <a:pt x="8630" y="10100"/>
                  <a:pt x="8672" y="10057"/>
                </a:cubicBezTo>
                <a:lnTo>
                  <a:pt x="17048" y="5235"/>
                </a:lnTo>
                <a:cubicBezTo>
                  <a:pt x="17091" y="5193"/>
                  <a:pt x="17133" y="5150"/>
                  <a:pt x="17133" y="5066"/>
                </a:cubicBezTo>
                <a:cubicBezTo>
                  <a:pt x="17133" y="4981"/>
                  <a:pt x="17091" y="4896"/>
                  <a:pt x="17048" y="4854"/>
                </a:cubicBezTo>
                <a:lnTo>
                  <a:pt x="8672" y="32"/>
                </a:lnTo>
                <a:cubicBezTo>
                  <a:pt x="8651" y="11"/>
                  <a:pt x="8620" y="0"/>
                  <a:pt x="8583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51"/>
          <p:cNvSpPr/>
          <p:nvPr/>
        </p:nvSpPr>
        <p:spPr>
          <a:xfrm>
            <a:off x="7502238" y="619737"/>
            <a:ext cx="1108710" cy="647660"/>
          </a:xfrm>
          <a:custGeom>
            <a:avLst/>
            <a:gdLst/>
            <a:ahLst/>
            <a:cxnLst/>
            <a:rect l="l" t="t" r="r" b="b"/>
            <a:pathLst>
              <a:path w="17218" h="10058" extrusionOk="0">
                <a:moveTo>
                  <a:pt x="8630" y="455"/>
                </a:moveTo>
                <a:lnTo>
                  <a:pt x="16541" y="5023"/>
                </a:lnTo>
                <a:lnTo>
                  <a:pt x="8630" y="9592"/>
                </a:lnTo>
                <a:lnTo>
                  <a:pt x="677" y="5023"/>
                </a:lnTo>
                <a:lnTo>
                  <a:pt x="8630" y="455"/>
                </a:lnTo>
                <a:close/>
                <a:moveTo>
                  <a:pt x="8625" y="0"/>
                </a:moveTo>
                <a:cubicBezTo>
                  <a:pt x="8588" y="0"/>
                  <a:pt x="8546" y="11"/>
                  <a:pt x="8503" y="32"/>
                </a:cubicBezTo>
                <a:lnTo>
                  <a:pt x="170" y="4854"/>
                </a:lnTo>
                <a:cubicBezTo>
                  <a:pt x="1" y="4939"/>
                  <a:pt x="1" y="5150"/>
                  <a:pt x="170" y="5235"/>
                </a:cubicBezTo>
                <a:lnTo>
                  <a:pt x="8503" y="10057"/>
                </a:lnTo>
                <a:lnTo>
                  <a:pt x="8715" y="10057"/>
                </a:lnTo>
                <a:lnTo>
                  <a:pt x="17091" y="5235"/>
                </a:lnTo>
                <a:cubicBezTo>
                  <a:pt x="17217" y="5150"/>
                  <a:pt x="17217" y="4939"/>
                  <a:pt x="17091" y="4854"/>
                </a:cubicBezTo>
                <a:lnTo>
                  <a:pt x="8715" y="32"/>
                </a:lnTo>
                <a:cubicBezTo>
                  <a:pt x="8694" y="11"/>
                  <a:pt x="8662" y="0"/>
                  <a:pt x="8625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51"/>
          <p:cNvSpPr/>
          <p:nvPr/>
        </p:nvSpPr>
        <p:spPr>
          <a:xfrm>
            <a:off x="7504943" y="306467"/>
            <a:ext cx="566654" cy="960929"/>
          </a:xfrm>
          <a:custGeom>
            <a:avLst/>
            <a:gdLst/>
            <a:ahLst/>
            <a:cxnLst/>
            <a:rect l="l" t="t" r="r" b="b"/>
            <a:pathLst>
              <a:path w="8800" h="14923" extrusionOk="0">
                <a:moveTo>
                  <a:pt x="424" y="624"/>
                </a:moveTo>
                <a:lnTo>
                  <a:pt x="8377" y="5193"/>
                </a:lnTo>
                <a:lnTo>
                  <a:pt x="8377" y="14330"/>
                </a:lnTo>
                <a:lnTo>
                  <a:pt x="424" y="9762"/>
                </a:lnTo>
                <a:lnTo>
                  <a:pt x="424" y="624"/>
                </a:lnTo>
                <a:close/>
                <a:moveTo>
                  <a:pt x="218" y="0"/>
                </a:moveTo>
                <a:cubicBezTo>
                  <a:pt x="181" y="0"/>
                  <a:pt x="149" y="11"/>
                  <a:pt x="128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9888"/>
                </a:lnTo>
                <a:cubicBezTo>
                  <a:pt x="1" y="9973"/>
                  <a:pt x="43" y="10058"/>
                  <a:pt x="128" y="10100"/>
                </a:cubicBezTo>
                <a:lnTo>
                  <a:pt x="8461" y="14922"/>
                </a:lnTo>
                <a:lnTo>
                  <a:pt x="8588" y="14922"/>
                </a:lnTo>
                <a:cubicBezTo>
                  <a:pt x="8630" y="14922"/>
                  <a:pt x="8673" y="14922"/>
                  <a:pt x="8673" y="14880"/>
                </a:cubicBezTo>
                <a:cubicBezTo>
                  <a:pt x="8757" y="14838"/>
                  <a:pt x="8800" y="14796"/>
                  <a:pt x="8800" y="14711"/>
                </a:cubicBezTo>
                <a:lnTo>
                  <a:pt x="8800" y="5066"/>
                </a:lnTo>
                <a:cubicBezTo>
                  <a:pt x="8800" y="4981"/>
                  <a:pt x="8757" y="4897"/>
                  <a:pt x="8673" y="4855"/>
                </a:cubicBezTo>
                <a:lnTo>
                  <a:pt x="339" y="32"/>
                </a:lnTo>
                <a:cubicBezTo>
                  <a:pt x="297" y="11"/>
                  <a:pt x="255" y="0"/>
                  <a:pt x="218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51"/>
          <p:cNvSpPr/>
          <p:nvPr/>
        </p:nvSpPr>
        <p:spPr>
          <a:xfrm>
            <a:off x="8041590" y="306467"/>
            <a:ext cx="566654" cy="960929"/>
          </a:xfrm>
          <a:custGeom>
            <a:avLst/>
            <a:gdLst/>
            <a:ahLst/>
            <a:cxnLst/>
            <a:rect l="l" t="t" r="r" b="b"/>
            <a:pathLst>
              <a:path w="8800" h="14923" extrusionOk="0">
                <a:moveTo>
                  <a:pt x="8376" y="624"/>
                </a:moveTo>
                <a:lnTo>
                  <a:pt x="8376" y="9762"/>
                </a:lnTo>
                <a:lnTo>
                  <a:pt x="466" y="14330"/>
                </a:lnTo>
                <a:lnTo>
                  <a:pt x="466" y="5193"/>
                </a:lnTo>
                <a:lnTo>
                  <a:pt x="8376" y="624"/>
                </a:lnTo>
                <a:close/>
                <a:moveTo>
                  <a:pt x="8593" y="0"/>
                </a:moveTo>
                <a:cubicBezTo>
                  <a:pt x="8556" y="0"/>
                  <a:pt x="8524" y="11"/>
                  <a:pt x="8503" y="32"/>
                </a:cubicBezTo>
                <a:lnTo>
                  <a:pt x="127" y="4855"/>
                </a:lnTo>
                <a:cubicBezTo>
                  <a:pt x="43" y="4897"/>
                  <a:pt x="0" y="4981"/>
                  <a:pt x="43" y="5066"/>
                </a:cubicBezTo>
                <a:lnTo>
                  <a:pt x="43" y="14711"/>
                </a:lnTo>
                <a:cubicBezTo>
                  <a:pt x="43" y="14796"/>
                  <a:pt x="85" y="14880"/>
                  <a:pt x="127" y="14922"/>
                </a:cubicBezTo>
                <a:lnTo>
                  <a:pt x="254" y="14922"/>
                </a:lnTo>
                <a:cubicBezTo>
                  <a:pt x="296" y="14922"/>
                  <a:pt x="339" y="14922"/>
                  <a:pt x="339" y="14880"/>
                </a:cubicBezTo>
                <a:lnTo>
                  <a:pt x="8715" y="10058"/>
                </a:lnTo>
                <a:cubicBezTo>
                  <a:pt x="8757" y="10015"/>
                  <a:pt x="8799" y="9931"/>
                  <a:pt x="8799" y="9888"/>
                </a:cubicBezTo>
                <a:lnTo>
                  <a:pt x="8799" y="244"/>
                </a:lnTo>
                <a:cubicBezTo>
                  <a:pt x="8799" y="159"/>
                  <a:pt x="8757" y="74"/>
                  <a:pt x="8715" y="32"/>
                </a:cubicBezTo>
                <a:cubicBezTo>
                  <a:pt x="8672" y="11"/>
                  <a:pt x="8630" y="0"/>
                  <a:pt x="8593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51"/>
          <p:cNvSpPr/>
          <p:nvPr/>
        </p:nvSpPr>
        <p:spPr>
          <a:xfrm>
            <a:off x="7518594" y="11614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76" y="0"/>
                </a:moveTo>
                <a:lnTo>
                  <a:pt x="0" y="4823"/>
                </a:lnTo>
                <a:lnTo>
                  <a:pt x="8376" y="9645"/>
                </a:lnTo>
                <a:lnTo>
                  <a:pt x="16710" y="4823"/>
                </a:ln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51"/>
          <p:cNvSpPr/>
          <p:nvPr/>
        </p:nvSpPr>
        <p:spPr>
          <a:xfrm>
            <a:off x="7504943" y="-4033"/>
            <a:ext cx="1103301" cy="650364"/>
          </a:xfrm>
          <a:custGeom>
            <a:avLst/>
            <a:gdLst/>
            <a:ahLst/>
            <a:cxnLst/>
            <a:rect l="l" t="t" r="r" b="b"/>
            <a:pathLst>
              <a:path w="17134" h="10100" extrusionOk="0">
                <a:moveTo>
                  <a:pt x="8588" y="497"/>
                </a:moveTo>
                <a:lnTo>
                  <a:pt x="16499" y="5066"/>
                </a:lnTo>
                <a:lnTo>
                  <a:pt x="8588" y="9634"/>
                </a:lnTo>
                <a:lnTo>
                  <a:pt x="635" y="5066"/>
                </a:lnTo>
                <a:lnTo>
                  <a:pt x="8588" y="497"/>
                </a:lnTo>
                <a:close/>
                <a:moveTo>
                  <a:pt x="8583" y="0"/>
                </a:moveTo>
                <a:cubicBezTo>
                  <a:pt x="8546" y="0"/>
                  <a:pt x="8504" y="11"/>
                  <a:pt x="8461" y="32"/>
                </a:cubicBezTo>
                <a:lnTo>
                  <a:pt x="128" y="4854"/>
                </a:lnTo>
                <a:cubicBezTo>
                  <a:pt x="43" y="4896"/>
                  <a:pt x="1" y="4981"/>
                  <a:pt x="1" y="5066"/>
                </a:cubicBezTo>
                <a:cubicBezTo>
                  <a:pt x="1" y="5150"/>
                  <a:pt x="43" y="5193"/>
                  <a:pt x="128" y="5235"/>
                </a:cubicBezTo>
                <a:lnTo>
                  <a:pt x="8461" y="10057"/>
                </a:lnTo>
                <a:cubicBezTo>
                  <a:pt x="8504" y="10100"/>
                  <a:pt x="8546" y="10100"/>
                  <a:pt x="8588" y="10100"/>
                </a:cubicBezTo>
                <a:cubicBezTo>
                  <a:pt x="8630" y="10100"/>
                  <a:pt x="8673" y="10100"/>
                  <a:pt x="8673" y="10057"/>
                </a:cubicBezTo>
                <a:lnTo>
                  <a:pt x="17049" y="5235"/>
                </a:lnTo>
                <a:cubicBezTo>
                  <a:pt x="17091" y="5193"/>
                  <a:pt x="17133" y="5150"/>
                  <a:pt x="17133" y="5066"/>
                </a:cubicBezTo>
                <a:cubicBezTo>
                  <a:pt x="17133" y="4981"/>
                  <a:pt x="17091" y="4896"/>
                  <a:pt x="17049" y="4854"/>
                </a:cubicBezTo>
                <a:lnTo>
                  <a:pt x="8673" y="32"/>
                </a:lnTo>
                <a:cubicBezTo>
                  <a:pt x="8652" y="11"/>
                  <a:pt x="8620" y="0"/>
                  <a:pt x="8583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51"/>
          <p:cNvSpPr/>
          <p:nvPr/>
        </p:nvSpPr>
        <p:spPr>
          <a:xfrm flipH="1">
            <a:off x="8610945" y="633005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76" y="1"/>
                </a:moveTo>
                <a:lnTo>
                  <a:pt x="0" y="4823"/>
                </a:lnTo>
                <a:lnTo>
                  <a:pt x="8376" y="9645"/>
                </a:lnTo>
                <a:lnTo>
                  <a:pt x="16710" y="4823"/>
                </a:ln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51"/>
          <p:cNvSpPr/>
          <p:nvPr/>
        </p:nvSpPr>
        <p:spPr>
          <a:xfrm flipH="1">
            <a:off x="8580856" y="-1663"/>
            <a:ext cx="1108710" cy="647660"/>
          </a:xfrm>
          <a:custGeom>
            <a:avLst/>
            <a:gdLst/>
            <a:ahLst/>
            <a:cxnLst/>
            <a:rect l="l" t="t" r="r" b="b"/>
            <a:pathLst>
              <a:path w="17218" h="10058" extrusionOk="0">
                <a:moveTo>
                  <a:pt x="8630" y="455"/>
                </a:moveTo>
                <a:lnTo>
                  <a:pt x="16541" y="5024"/>
                </a:lnTo>
                <a:lnTo>
                  <a:pt x="8630" y="9593"/>
                </a:lnTo>
                <a:lnTo>
                  <a:pt x="677" y="5024"/>
                </a:lnTo>
                <a:lnTo>
                  <a:pt x="8630" y="455"/>
                </a:lnTo>
                <a:close/>
                <a:moveTo>
                  <a:pt x="8625" y="1"/>
                </a:moveTo>
                <a:cubicBezTo>
                  <a:pt x="8588" y="1"/>
                  <a:pt x="8546" y="11"/>
                  <a:pt x="8503" y="32"/>
                </a:cubicBezTo>
                <a:lnTo>
                  <a:pt x="170" y="4812"/>
                </a:lnTo>
                <a:cubicBezTo>
                  <a:pt x="1" y="4897"/>
                  <a:pt x="1" y="5109"/>
                  <a:pt x="170" y="5193"/>
                </a:cubicBezTo>
                <a:lnTo>
                  <a:pt x="8503" y="10016"/>
                </a:lnTo>
                <a:cubicBezTo>
                  <a:pt x="8546" y="10058"/>
                  <a:pt x="8588" y="10058"/>
                  <a:pt x="8630" y="10058"/>
                </a:cubicBezTo>
                <a:lnTo>
                  <a:pt x="8715" y="10058"/>
                </a:lnTo>
                <a:lnTo>
                  <a:pt x="17091" y="5235"/>
                </a:lnTo>
                <a:cubicBezTo>
                  <a:pt x="17218" y="5151"/>
                  <a:pt x="17218" y="4897"/>
                  <a:pt x="17091" y="4855"/>
                </a:cubicBezTo>
                <a:lnTo>
                  <a:pt x="8715" y="32"/>
                </a:lnTo>
                <a:cubicBezTo>
                  <a:pt x="8694" y="11"/>
                  <a:pt x="8662" y="1"/>
                  <a:pt x="8625" y="1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51"/>
          <p:cNvSpPr/>
          <p:nvPr/>
        </p:nvSpPr>
        <p:spPr>
          <a:xfrm flipH="1">
            <a:off x="8064725" y="4196863"/>
            <a:ext cx="1106006" cy="650429"/>
          </a:xfrm>
          <a:custGeom>
            <a:avLst/>
            <a:gdLst/>
            <a:ahLst/>
            <a:cxnLst/>
            <a:rect l="l" t="t" r="r" b="b"/>
            <a:pathLst>
              <a:path w="17176" h="10101" extrusionOk="0">
                <a:moveTo>
                  <a:pt x="8588" y="456"/>
                </a:moveTo>
                <a:lnTo>
                  <a:pt x="16498" y="5024"/>
                </a:lnTo>
                <a:lnTo>
                  <a:pt x="8588" y="9593"/>
                </a:lnTo>
                <a:lnTo>
                  <a:pt x="635" y="5024"/>
                </a:lnTo>
                <a:lnTo>
                  <a:pt x="8588" y="456"/>
                </a:lnTo>
                <a:close/>
                <a:moveTo>
                  <a:pt x="8583" y="1"/>
                </a:moveTo>
                <a:cubicBezTo>
                  <a:pt x="8546" y="1"/>
                  <a:pt x="8503" y="11"/>
                  <a:pt x="8461" y="33"/>
                </a:cubicBezTo>
                <a:lnTo>
                  <a:pt x="128" y="4855"/>
                </a:lnTo>
                <a:cubicBezTo>
                  <a:pt x="43" y="4897"/>
                  <a:pt x="1" y="4940"/>
                  <a:pt x="1" y="5024"/>
                </a:cubicBezTo>
                <a:cubicBezTo>
                  <a:pt x="1" y="5109"/>
                  <a:pt x="43" y="5193"/>
                  <a:pt x="128" y="5236"/>
                </a:cubicBezTo>
                <a:lnTo>
                  <a:pt x="8461" y="10058"/>
                </a:lnTo>
                <a:cubicBezTo>
                  <a:pt x="8503" y="10058"/>
                  <a:pt x="8546" y="10100"/>
                  <a:pt x="8588" y="10100"/>
                </a:cubicBezTo>
                <a:cubicBezTo>
                  <a:pt x="8630" y="10058"/>
                  <a:pt x="8673" y="10058"/>
                  <a:pt x="8673" y="10058"/>
                </a:cubicBezTo>
                <a:lnTo>
                  <a:pt x="17048" y="5236"/>
                </a:lnTo>
                <a:cubicBezTo>
                  <a:pt x="17091" y="5193"/>
                  <a:pt x="17133" y="5109"/>
                  <a:pt x="17175" y="5024"/>
                </a:cubicBezTo>
                <a:cubicBezTo>
                  <a:pt x="17133" y="4940"/>
                  <a:pt x="17091" y="4897"/>
                  <a:pt x="17048" y="4855"/>
                </a:cubicBezTo>
                <a:lnTo>
                  <a:pt x="8673" y="33"/>
                </a:lnTo>
                <a:cubicBezTo>
                  <a:pt x="8651" y="11"/>
                  <a:pt x="8620" y="1"/>
                  <a:pt x="85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51"/>
          <p:cNvSpPr/>
          <p:nvPr/>
        </p:nvSpPr>
        <p:spPr>
          <a:xfrm flipH="1">
            <a:off x="8064725" y="4196863"/>
            <a:ext cx="569358" cy="960929"/>
          </a:xfrm>
          <a:custGeom>
            <a:avLst/>
            <a:gdLst/>
            <a:ahLst/>
            <a:cxnLst/>
            <a:rect l="l" t="t" r="r" b="b"/>
            <a:pathLst>
              <a:path w="8842" h="14923" extrusionOk="0">
                <a:moveTo>
                  <a:pt x="465" y="582"/>
                </a:moveTo>
                <a:lnTo>
                  <a:pt x="8418" y="5151"/>
                </a:lnTo>
                <a:lnTo>
                  <a:pt x="8418" y="14288"/>
                </a:lnTo>
                <a:lnTo>
                  <a:pt x="465" y="9720"/>
                </a:lnTo>
                <a:lnTo>
                  <a:pt x="465" y="582"/>
                </a:lnTo>
                <a:close/>
                <a:moveTo>
                  <a:pt x="249" y="1"/>
                </a:moveTo>
                <a:cubicBezTo>
                  <a:pt x="212" y="1"/>
                  <a:pt x="169" y="11"/>
                  <a:pt x="127" y="33"/>
                </a:cubicBezTo>
                <a:cubicBezTo>
                  <a:pt x="85" y="75"/>
                  <a:pt x="42" y="117"/>
                  <a:pt x="42" y="202"/>
                </a:cubicBezTo>
                <a:lnTo>
                  <a:pt x="42" y="9847"/>
                </a:lnTo>
                <a:cubicBezTo>
                  <a:pt x="0" y="9931"/>
                  <a:pt x="42" y="10016"/>
                  <a:pt x="127" y="10058"/>
                </a:cubicBezTo>
                <a:lnTo>
                  <a:pt x="8503" y="14880"/>
                </a:lnTo>
                <a:cubicBezTo>
                  <a:pt x="8503" y="14880"/>
                  <a:pt x="8545" y="14880"/>
                  <a:pt x="8587" y="14923"/>
                </a:cubicBezTo>
                <a:cubicBezTo>
                  <a:pt x="8630" y="14880"/>
                  <a:pt x="8672" y="14880"/>
                  <a:pt x="8714" y="14880"/>
                </a:cubicBezTo>
                <a:cubicBezTo>
                  <a:pt x="8799" y="14838"/>
                  <a:pt x="8841" y="14754"/>
                  <a:pt x="8841" y="14669"/>
                </a:cubicBezTo>
                <a:lnTo>
                  <a:pt x="8841" y="5024"/>
                </a:lnTo>
                <a:cubicBezTo>
                  <a:pt x="8799" y="4940"/>
                  <a:pt x="8757" y="4897"/>
                  <a:pt x="8714" y="4855"/>
                </a:cubicBezTo>
                <a:lnTo>
                  <a:pt x="339" y="33"/>
                </a:lnTo>
                <a:cubicBezTo>
                  <a:pt x="317" y="11"/>
                  <a:pt x="286" y="1"/>
                  <a:pt x="2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51"/>
          <p:cNvSpPr/>
          <p:nvPr/>
        </p:nvSpPr>
        <p:spPr>
          <a:xfrm flipH="1">
            <a:off x="8604076" y="4196863"/>
            <a:ext cx="566654" cy="960929"/>
          </a:xfrm>
          <a:custGeom>
            <a:avLst/>
            <a:gdLst/>
            <a:ahLst/>
            <a:cxnLst/>
            <a:rect l="l" t="t" r="r" b="b"/>
            <a:pathLst>
              <a:path w="8800" h="14923" extrusionOk="0">
                <a:moveTo>
                  <a:pt x="8376" y="582"/>
                </a:moveTo>
                <a:lnTo>
                  <a:pt x="8376" y="9720"/>
                </a:lnTo>
                <a:lnTo>
                  <a:pt x="466" y="14288"/>
                </a:lnTo>
                <a:lnTo>
                  <a:pt x="466" y="5151"/>
                </a:lnTo>
                <a:lnTo>
                  <a:pt x="8376" y="582"/>
                </a:lnTo>
                <a:close/>
                <a:moveTo>
                  <a:pt x="8583" y="1"/>
                </a:moveTo>
                <a:cubicBezTo>
                  <a:pt x="8546" y="1"/>
                  <a:pt x="8503" y="11"/>
                  <a:pt x="8461" y="33"/>
                </a:cubicBezTo>
                <a:lnTo>
                  <a:pt x="128" y="4855"/>
                </a:lnTo>
                <a:cubicBezTo>
                  <a:pt x="43" y="4897"/>
                  <a:pt x="1" y="4940"/>
                  <a:pt x="1" y="5024"/>
                </a:cubicBezTo>
                <a:lnTo>
                  <a:pt x="1" y="14669"/>
                </a:lnTo>
                <a:cubicBezTo>
                  <a:pt x="1" y="14754"/>
                  <a:pt x="43" y="14838"/>
                  <a:pt x="128" y="14880"/>
                </a:cubicBezTo>
                <a:cubicBezTo>
                  <a:pt x="128" y="14880"/>
                  <a:pt x="170" y="14923"/>
                  <a:pt x="212" y="14923"/>
                </a:cubicBezTo>
                <a:cubicBezTo>
                  <a:pt x="254" y="14880"/>
                  <a:pt x="297" y="14880"/>
                  <a:pt x="339" y="14880"/>
                </a:cubicBezTo>
                <a:lnTo>
                  <a:pt x="8673" y="10058"/>
                </a:lnTo>
                <a:cubicBezTo>
                  <a:pt x="8757" y="10016"/>
                  <a:pt x="8799" y="9931"/>
                  <a:pt x="8799" y="9847"/>
                </a:cubicBezTo>
                <a:lnTo>
                  <a:pt x="8799" y="202"/>
                </a:lnTo>
                <a:cubicBezTo>
                  <a:pt x="8799" y="117"/>
                  <a:pt x="8757" y="75"/>
                  <a:pt x="8673" y="33"/>
                </a:cubicBezTo>
                <a:cubicBezTo>
                  <a:pt x="8651" y="11"/>
                  <a:pt x="8620" y="1"/>
                  <a:pt x="85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51"/>
          <p:cNvSpPr/>
          <p:nvPr/>
        </p:nvSpPr>
        <p:spPr>
          <a:xfrm flipH="1">
            <a:off x="8081080" y="4830871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76" y="9645"/>
                </a:moveTo>
                <a:lnTo>
                  <a:pt x="16709" y="4823"/>
                </a:lnTo>
                <a:lnTo>
                  <a:pt x="8376" y="1"/>
                </a:lnTo>
                <a:lnTo>
                  <a:pt x="0" y="482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51"/>
          <p:cNvSpPr/>
          <p:nvPr/>
        </p:nvSpPr>
        <p:spPr>
          <a:xfrm flipH="1">
            <a:off x="8064725" y="4817928"/>
            <a:ext cx="1108710" cy="647660"/>
          </a:xfrm>
          <a:custGeom>
            <a:avLst/>
            <a:gdLst/>
            <a:ahLst/>
            <a:cxnLst/>
            <a:rect l="l" t="t" r="r" b="b"/>
            <a:pathLst>
              <a:path w="17218" h="10058" extrusionOk="0">
                <a:moveTo>
                  <a:pt x="8630" y="455"/>
                </a:moveTo>
                <a:lnTo>
                  <a:pt x="16540" y="5024"/>
                </a:lnTo>
                <a:lnTo>
                  <a:pt x="8630" y="9593"/>
                </a:lnTo>
                <a:lnTo>
                  <a:pt x="677" y="5024"/>
                </a:lnTo>
                <a:lnTo>
                  <a:pt x="8630" y="455"/>
                </a:lnTo>
                <a:close/>
                <a:moveTo>
                  <a:pt x="8625" y="1"/>
                </a:moveTo>
                <a:cubicBezTo>
                  <a:pt x="8588" y="1"/>
                  <a:pt x="8545" y="11"/>
                  <a:pt x="8503" y="32"/>
                </a:cubicBezTo>
                <a:lnTo>
                  <a:pt x="170" y="4812"/>
                </a:lnTo>
                <a:cubicBezTo>
                  <a:pt x="0" y="4897"/>
                  <a:pt x="0" y="5109"/>
                  <a:pt x="170" y="5193"/>
                </a:cubicBezTo>
                <a:lnTo>
                  <a:pt x="8503" y="10016"/>
                </a:lnTo>
                <a:cubicBezTo>
                  <a:pt x="8545" y="10058"/>
                  <a:pt x="8588" y="10058"/>
                  <a:pt x="8630" y="10058"/>
                </a:cubicBezTo>
                <a:lnTo>
                  <a:pt x="8715" y="10058"/>
                </a:lnTo>
                <a:lnTo>
                  <a:pt x="17090" y="5235"/>
                </a:lnTo>
                <a:cubicBezTo>
                  <a:pt x="17217" y="5151"/>
                  <a:pt x="17217" y="4897"/>
                  <a:pt x="17090" y="4855"/>
                </a:cubicBezTo>
                <a:lnTo>
                  <a:pt x="8715" y="32"/>
                </a:lnTo>
                <a:cubicBezTo>
                  <a:pt x="8693" y="11"/>
                  <a:pt x="8662" y="1"/>
                  <a:pt x="86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3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69"/>
          <p:cNvSpPr txBox="1">
            <a:spLocks noGrp="1"/>
          </p:cNvSpPr>
          <p:nvPr>
            <p:ph type="subTitle" idx="1"/>
          </p:nvPr>
        </p:nvSpPr>
        <p:spPr>
          <a:xfrm>
            <a:off x="4644436" y="3535200"/>
            <a:ext cx="1695300" cy="10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05" name="Google Shape;505;p69"/>
          <p:cNvSpPr txBox="1">
            <a:spLocks noGrp="1"/>
          </p:cNvSpPr>
          <p:nvPr>
            <p:ph type="subTitle" idx="2"/>
          </p:nvPr>
        </p:nvSpPr>
        <p:spPr>
          <a:xfrm>
            <a:off x="6482798" y="3535200"/>
            <a:ext cx="1711500" cy="10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06" name="Google Shape;506;p69"/>
          <p:cNvSpPr txBox="1">
            <a:spLocks noGrp="1"/>
          </p:cNvSpPr>
          <p:nvPr>
            <p:ph type="subTitle" idx="3"/>
          </p:nvPr>
        </p:nvSpPr>
        <p:spPr>
          <a:xfrm>
            <a:off x="944348" y="3535200"/>
            <a:ext cx="1695300" cy="10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07" name="Google Shape;507;p69"/>
          <p:cNvSpPr txBox="1">
            <a:spLocks noGrp="1"/>
          </p:cNvSpPr>
          <p:nvPr>
            <p:ph type="subTitle" idx="4"/>
          </p:nvPr>
        </p:nvSpPr>
        <p:spPr>
          <a:xfrm>
            <a:off x="2789849" y="3535200"/>
            <a:ext cx="1711500" cy="10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08" name="Google Shape;508;p69"/>
          <p:cNvSpPr txBox="1">
            <a:spLocks noGrp="1"/>
          </p:cNvSpPr>
          <p:nvPr>
            <p:ph type="title"/>
          </p:nvPr>
        </p:nvSpPr>
        <p:spPr>
          <a:xfrm>
            <a:off x="945384" y="3097956"/>
            <a:ext cx="17115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 sz="1800" i="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9" name="Google Shape;509;p69"/>
          <p:cNvSpPr txBox="1">
            <a:spLocks noGrp="1"/>
          </p:cNvSpPr>
          <p:nvPr>
            <p:ph type="title" idx="5"/>
          </p:nvPr>
        </p:nvSpPr>
        <p:spPr>
          <a:xfrm>
            <a:off x="2786613" y="3097967"/>
            <a:ext cx="17115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 sz="1800" i="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0" name="Google Shape;510;p69"/>
          <p:cNvSpPr txBox="1">
            <a:spLocks noGrp="1"/>
          </p:cNvSpPr>
          <p:nvPr>
            <p:ph type="title" idx="6"/>
          </p:nvPr>
        </p:nvSpPr>
        <p:spPr>
          <a:xfrm>
            <a:off x="4609461" y="3097955"/>
            <a:ext cx="17652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 sz="1800" i="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1" name="Google Shape;511;p69"/>
          <p:cNvSpPr txBox="1">
            <a:spLocks noGrp="1"/>
          </p:cNvSpPr>
          <p:nvPr>
            <p:ph type="title" idx="7"/>
          </p:nvPr>
        </p:nvSpPr>
        <p:spPr>
          <a:xfrm>
            <a:off x="6473691" y="3097956"/>
            <a:ext cx="17115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 sz="1800" i="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2" name="Google Shape;512;p69"/>
          <p:cNvSpPr txBox="1">
            <a:spLocks noGrp="1"/>
          </p:cNvSpPr>
          <p:nvPr>
            <p:ph type="title" idx="8"/>
          </p:nvPr>
        </p:nvSpPr>
        <p:spPr>
          <a:xfrm>
            <a:off x="605802" y="623892"/>
            <a:ext cx="782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513" name="Google Shape;513;p69"/>
          <p:cNvGrpSpPr/>
          <p:nvPr/>
        </p:nvGrpSpPr>
        <p:grpSpPr>
          <a:xfrm>
            <a:off x="8360467" y="7"/>
            <a:ext cx="1363156" cy="1423280"/>
            <a:chOff x="8335004" y="673707"/>
            <a:chExt cx="1363156" cy="1423280"/>
          </a:xfrm>
        </p:grpSpPr>
        <p:sp>
          <p:nvSpPr>
            <p:cNvPr id="514" name="Google Shape;514;p69"/>
            <p:cNvSpPr/>
            <p:nvPr/>
          </p:nvSpPr>
          <p:spPr>
            <a:xfrm rot="3599928">
              <a:off x="8334968" y="1165216"/>
              <a:ext cx="1076001" cy="621132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0"/>
                  </a:moveTo>
                  <a:lnTo>
                    <a:pt x="0" y="4823"/>
                  </a:lnTo>
                  <a:lnTo>
                    <a:pt x="8376" y="9645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69"/>
            <p:cNvSpPr/>
            <p:nvPr/>
          </p:nvSpPr>
          <p:spPr>
            <a:xfrm>
              <a:off x="8594923" y="673707"/>
              <a:ext cx="1103237" cy="650429"/>
            </a:xfrm>
            <a:custGeom>
              <a:avLst/>
              <a:gdLst/>
              <a:ahLst/>
              <a:cxnLst/>
              <a:rect l="l" t="t" r="r" b="b"/>
              <a:pathLst>
                <a:path w="17133" h="10101" extrusionOk="0">
                  <a:moveTo>
                    <a:pt x="8588" y="498"/>
                  </a:moveTo>
                  <a:lnTo>
                    <a:pt x="16498" y="5067"/>
                  </a:lnTo>
                  <a:lnTo>
                    <a:pt x="8588" y="9635"/>
                  </a:lnTo>
                  <a:lnTo>
                    <a:pt x="635" y="5067"/>
                  </a:lnTo>
                  <a:lnTo>
                    <a:pt x="8588" y="498"/>
                  </a:lnTo>
                  <a:close/>
                  <a:moveTo>
                    <a:pt x="8583" y="1"/>
                  </a:moveTo>
                  <a:cubicBezTo>
                    <a:pt x="8546" y="1"/>
                    <a:pt x="8503" y="11"/>
                    <a:pt x="8461" y="33"/>
                  </a:cubicBezTo>
                  <a:lnTo>
                    <a:pt x="127" y="4855"/>
                  </a:lnTo>
                  <a:cubicBezTo>
                    <a:pt x="43" y="4897"/>
                    <a:pt x="1" y="4982"/>
                    <a:pt x="1" y="5067"/>
                  </a:cubicBezTo>
                  <a:cubicBezTo>
                    <a:pt x="1" y="5109"/>
                    <a:pt x="43" y="5193"/>
                    <a:pt x="127" y="5236"/>
                  </a:cubicBezTo>
                  <a:lnTo>
                    <a:pt x="8461" y="10058"/>
                  </a:lnTo>
                  <a:cubicBezTo>
                    <a:pt x="8503" y="10101"/>
                    <a:pt x="8546" y="10101"/>
                    <a:pt x="8588" y="10101"/>
                  </a:cubicBezTo>
                  <a:cubicBezTo>
                    <a:pt x="8630" y="10101"/>
                    <a:pt x="8630" y="10101"/>
                    <a:pt x="8672" y="10058"/>
                  </a:cubicBezTo>
                  <a:lnTo>
                    <a:pt x="17048" y="5236"/>
                  </a:lnTo>
                  <a:cubicBezTo>
                    <a:pt x="17091" y="5193"/>
                    <a:pt x="17133" y="5109"/>
                    <a:pt x="17133" y="5067"/>
                  </a:cubicBezTo>
                  <a:cubicBezTo>
                    <a:pt x="17133" y="4982"/>
                    <a:pt x="17091" y="4897"/>
                    <a:pt x="17048" y="4855"/>
                  </a:cubicBezTo>
                  <a:lnTo>
                    <a:pt x="8672" y="33"/>
                  </a:lnTo>
                  <a:cubicBezTo>
                    <a:pt x="8651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6" name="Google Shape;516;p69"/>
          <p:cNvGrpSpPr/>
          <p:nvPr/>
        </p:nvGrpSpPr>
        <p:grpSpPr>
          <a:xfrm flipH="1">
            <a:off x="-562771" y="7"/>
            <a:ext cx="1363156" cy="1423280"/>
            <a:chOff x="8335004" y="673707"/>
            <a:chExt cx="1363156" cy="1423280"/>
          </a:xfrm>
        </p:grpSpPr>
        <p:sp>
          <p:nvSpPr>
            <p:cNvPr id="517" name="Google Shape;517;p69"/>
            <p:cNvSpPr/>
            <p:nvPr/>
          </p:nvSpPr>
          <p:spPr>
            <a:xfrm rot="3599928">
              <a:off x="8334968" y="1165216"/>
              <a:ext cx="1076001" cy="621132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0"/>
                  </a:moveTo>
                  <a:lnTo>
                    <a:pt x="0" y="4823"/>
                  </a:lnTo>
                  <a:lnTo>
                    <a:pt x="8376" y="9645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69"/>
            <p:cNvSpPr/>
            <p:nvPr/>
          </p:nvSpPr>
          <p:spPr>
            <a:xfrm>
              <a:off x="8594923" y="673707"/>
              <a:ext cx="1103237" cy="650429"/>
            </a:xfrm>
            <a:custGeom>
              <a:avLst/>
              <a:gdLst/>
              <a:ahLst/>
              <a:cxnLst/>
              <a:rect l="l" t="t" r="r" b="b"/>
              <a:pathLst>
                <a:path w="17133" h="10101" extrusionOk="0">
                  <a:moveTo>
                    <a:pt x="8588" y="498"/>
                  </a:moveTo>
                  <a:lnTo>
                    <a:pt x="16498" y="5067"/>
                  </a:lnTo>
                  <a:lnTo>
                    <a:pt x="8588" y="9635"/>
                  </a:lnTo>
                  <a:lnTo>
                    <a:pt x="635" y="5067"/>
                  </a:lnTo>
                  <a:lnTo>
                    <a:pt x="8588" y="498"/>
                  </a:lnTo>
                  <a:close/>
                  <a:moveTo>
                    <a:pt x="8583" y="1"/>
                  </a:moveTo>
                  <a:cubicBezTo>
                    <a:pt x="8546" y="1"/>
                    <a:pt x="8503" y="11"/>
                    <a:pt x="8461" y="33"/>
                  </a:cubicBezTo>
                  <a:lnTo>
                    <a:pt x="127" y="4855"/>
                  </a:lnTo>
                  <a:cubicBezTo>
                    <a:pt x="43" y="4897"/>
                    <a:pt x="1" y="4982"/>
                    <a:pt x="1" y="5067"/>
                  </a:cubicBezTo>
                  <a:cubicBezTo>
                    <a:pt x="1" y="5109"/>
                    <a:pt x="43" y="5193"/>
                    <a:pt x="127" y="5236"/>
                  </a:cubicBezTo>
                  <a:lnTo>
                    <a:pt x="8461" y="10058"/>
                  </a:lnTo>
                  <a:cubicBezTo>
                    <a:pt x="8503" y="10101"/>
                    <a:pt x="8546" y="10101"/>
                    <a:pt x="8588" y="10101"/>
                  </a:cubicBezTo>
                  <a:cubicBezTo>
                    <a:pt x="8630" y="10101"/>
                    <a:pt x="8630" y="10101"/>
                    <a:pt x="8672" y="10058"/>
                  </a:cubicBezTo>
                  <a:lnTo>
                    <a:pt x="17048" y="5236"/>
                  </a:lnTo>
                  <a:cubicBezTo>
                    <a:pt x="17091" y="5193"/>
                    <a:pt x="17133" y="5109"/>
                    <a:pt x="17133" y="5067"/>
                  </a:cubicBezTo>
                  <a:cubicBezTo>
                    <a:pt x="17133" y="4982"/>
                    <a:pt x="17091" y="4897"/>
                    <a:pt x="17048" y="4855"/>
                  </a:cubicBezTo>
                  <a:lnTo>
                    <a:pt x="8672" y="33"/>
                  </a:lnTo>
                  <a:cubicBezTo>
                    <a:pt x="8651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of text 1">
  <p:cSld name="CUSTOM_11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70"/>
          <p:cNvSpPr txBox="1">
            <a:spLocks noGrp="1"/>
          </p:cNvSpPr>
          <p:nvPr>
            <p:ph type="title"/>
          </p:nvPr>
        </p:nvSpPr>
        <p:spPr>
          <a:xfrm>
            <a:off x="1199025" y="2420928"/>
            <a:ext cx="2590200" cy="10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21" name="Google Shape;521;p70"/>
          <p:cNvSpPr txBox="1">
            <a:spLocks noGrp="1"/>
          </p:cNvSpPr>
          <p:nvPr>
            <p:ph type="body" idx="1"/>
          </p:nvPr>
        </p:nvSpPr>
        <p:spPr>
          <a:xfrm>
            <a:off x="1199032" y="3542698"/>
            <a:ext cx="2590200" cy="10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22" name="Google Shape;522;p70"/>
          <p:cNvSpPr/>
          <p:nvPr/>
        </p:nvSpPr>
        <p:spPr>
          <a:xfrm rot="10800000" flipH="1">
            <a:off x="1571997" y="-5313"/>
            <a:ext cx="1057492" cy="610447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16710" y="4823"/>
                </a:moveTo>
                <a:lnTo>
                  <a:pt x="8334" y="9646"/>
                </a:lnTo>
                <a:lnTo>
                  <a:pt x="0" y="4823"/>
                </a:lnTo>
                <a:lnTo>
                  <a:pt x="8334" y="1"/>
                </a:ln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70"/>
          <p:cNvSpPr/>
          <p:nvPr/>
        </p:nvSpPr>
        <p:spPr>
          <a:xfrm rot="10800000" flipH="1">
            <a:off x="1555922" y="313979"/>
            <a:ext cx="1089641" cy="639242"/>
          </a:xfrm>
          <a:custGeom>
            <a:avLst/>
            <a:gdLst/>
            <a:ahLst/>
            <a:cxnLst/>
            <a:rect l="l" t="t" r="r" b="b"/>
            <a:pathLst>
              <a:path w="17218" h="10101" extrusionOk="0">
                <a:moveTo>
                  <a:pt x="8588" y="498"/>
                </a:moveTo>
                <a:lnTo>
                  <a:pt x="16541" y="5066"/>
                </a:lnTo>
                <a:lnTo>
                  <a:pt x="8588" y="9635"/>
                </a:lnTo>
                <a:lnTo>
                  <a:pt x="677" y="5066"/>
                </a:lnTo>
                <a:lnTo>
                  <a:pt x="8588" y="498"/>
                </a:lnTo>
                <a:close/>
                <a:moveTo>
                  <a:pt x="8593" y="1"/>
                </a:moveTo>
                <a:cubicBezTo>
                  <a:pt x="8556" y="1"/>
                  <a:pt x="8524" y="11"/>
                  <a:pt x="8503" y="32"/>
                </a:cubicBezTo>
                <a:lnTo>
                  <a:pt x="128" y="4855"/>
                </a:lnTo>
                <a:cubicBezTo>
                  <a:pt x="1" y="4939"/>
                  <a:pt x="1" y="5151"/>
                  <a:pt x="128" y="5235"/>
                </a:cubicBezTo>
                <a:lnTo>
                  <a:pt x="8503" y="10100"/>
                </a:lnTo>
                <a:lnTo>
                  <a:pt x="8715" y="10100"/>
                </a:lnTo>
                <a:lnTo>
                  <a:pt x="17048" y="5235"/>
                </a:lnTo>
                <a:cubicBezTo>
                  <a:pt x="17218" y="5151"/>
                  <a:pt x="17218" y="4939"/>
                  <a:pt x="17048" y="4855"/>
                </a:cubicBezTo>
                <a:lnTo>
                  <a:pt x="8715" y="32"/>
                </a:lnTo>
                <a:cubicBezTo>
                  <a:pt x="8673" y="11"/>
                  <a:pt x="8630" y="1"/>
                  <a:pt x="859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70"/>
          <p:cNvSpPr/>
          <p:nvPr/>
        </p:nvSpPr>
        <p:spPr>
          <a:xfrm rot="10800000" flipH="1">
            <a:off x="517217" y="598908"/>
            <a:ext cx="1057492" cy="610384"/>
          </a:xfrm>
          <a:custGeom>
            <a:avLst/>
            <a:gdLst/>
            <a:ahLst/>
            <a:cxnLst/>
            <a:rect l="l" t="t" r="r" b="b"/>
            <a:pathLst>
              <a:path w="16710" h="9645" extrusionOk="0">
                <a:moveTo>
                  <a:pt x="8376" y="0"/>
                </a:moveTo>
                <a:lnTo>
                  <a:pt x="16710" y="4823"/>
                </a:lnTo>
                <a:lnTo>
                  <a:pt x="8376" y="9645"/>
                </a:lnTo>
                <a:lnTo>
                  <a:pt x="0" y="4823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70"/>
          <p:cNvSpPr/>
          <p:nvPr/>
        </p:nvSpPr>
        <p:spPr>
          <a:xfrm rot="10800000" flipH="1">
            <a:off x="501143" y="585491"/>
            <a:ext cx="1092299" cy="637217"/>
          </a:xfrm>
          <a:custGeom>
            <a:avLst/>
            <a:gdLst/>
            <a:ahLst/>
            <a:cxnLst/>
            <a:rect l="l" t="t" r="r" b="b"/>
            <a:pathLst>
              <a:path w="17260" h="10069" extrusionOk="0">
                <a:moveTo>
                  <a:pt x="8630" y="466"/>
                </a:moveTo>
                <a:lnTo>
                  <a:pt x="16541" y="5035"/>
                </a:lnTo>
                <a:lnTo>
                  <a:pt x="8630" y="9603"/>
                </a:lnTo>
                <a:lnTo>
                  <a:pt x="677" y="5035"/>
                </a:lnTo>
                <a:lnTo>
                  <a:pt x="8630" y="466"/>
                </a:lnTo>
                <a:close/>
                <a:moveTo>
                  <a:pt x="8546" y="1"/>
                </a:moveTo>
                <a:lnTo>
                  <a:pt x="170" y="4823"/>
                </a:lnTo>
                <a:cubicBezTo>
                  <a:pt x="1" y="4950"/>
                  <a:pt x="1" y="5119"/>
                  <a:pt x="170" y="5204"/>
                </a:cubicBezTo>
                <a:lnTo>
                  <a:pt x="8503" y="10068"/>
                </a:lnTo>
                <a:lnTo>
                  <a:pt x="8757" y="10068"/>
                </a:lnTo>
                <a:lnTo>
                  <a:pt x="17091" y="5246"/>
                </a:lnTo>
                <a:cubicBezTo>
                  <a:pt x="17260" y="5161"/>
                  <a:pt x="17260" y="4908"/>
                  <a:pt x="17091" y="4865"/>
                </a:cubicBezTo>
                <a:lnTo>
                  <a:pt x="8757" y="1"/>
                </a:ln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70"/>
          <p:cNvSpPr/>
          <p:nvPr/>
        </p:nvSpPr>
        <p:spPr>
          <a:xfrm rot="10800000" flipH="1">
            <a:off x="1033876" y="-24892"/>
            <a:ext cx="556908" cy="944402"/>
          </a:xfrm>
          <a:custGeom>
            <a:avLst/>
            <a:gdLst/>
            <a:ahLst/>
            <a:cxnLst/>
            <a:rect l="l" t="t" r="r" b="b"/>
            <a:pathLst>
              <a:path w="8800" h="14923" extrusionOk="0">
                <a:moveTo>
                  <a:pt x="8334" y="624"/>
                </a:moveTo>
                <a:lnTo>
                  <a:pt x="8334" y="9761"/>
                </a:lnTo>
                <a:lnTo>
                  <a:pt x="424" y="14330"/>
                </a:lnTo>
                <a:lnTo>
                  <a:pt x="424" y="5193"/>
                </a:lnTo>
                <a:lnTo>
                  <a:pt x="8334" y="624"/>
                </a:lnTo>
                <a:close/>
                <a:moveTo>
                  <a:pt x="8583" y="0"/>
                </a:moveTo>
                <a:cubicBezTo>
                  <a:pt x="8546" y="0"/>
                  <a:pt x="8503" y="11"/>
                  <a:pt x="8461" y="32"/>
                </a:cubicBezTo>
                <a:lnTo>
                  <a:pt x="128" y="4854"/>
                </a:lnTo>
                <a:cubicBezTo>
                  <a:pt x="43" y="4897"/>
                  <a:pt x="1" y="4981"/>
                  <a:pt x="1" y="5066"/>
                </a:cubicBezTo>
                <a:lnTo>
                  <a:pt x="1" y="14711"/>
                </a:lnTo>
                <a:cubicBezTo>
                  <a:pt x="1" y="14795"/>
                  <a:pt x="43" y="14880"/>
                  <a:pt x="128" y="14922"/>
                </a:cubicBezTo>
                <a:lnTo>
                  <a:pt x="297" y="14922"/>
                </a:lnTo>
                <a:lnTo>
                  <a:pt x="8673" y="10100"/>
                </a:lnTo>
                <a:cubicBezTo>
                  <a:pt x="8757" y="10058"/>
                  <a:pt x="8799" y="9973"/>
                  <a:pt x="8799" y="9888"/>
                </a:cubicBezTo>
                <a:lnTo>
                  <a:pt x="8799" y="201"/>
                </a:lnTo>
                <a:cubicBezTo>
                  <a:pt x="8799" y="159"/>
                  <a:pt x="8757" y="74"/>
                  <a:pt x="8673" y="32"/>
                </a:cubicBezTo>
                <a:cubicBezTo>
                  <a:pt x="8651" y="11"/>
                  <a:pt x="8620" y="0"/>
                  <a:pt x="8583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70"/>
          <p:cNvSpPr/>
          <p:nvPr/>
        </p:nvSpPr>
        <p:spPr>
          <a:xfrm rot="10800000" flipH="1">
            <a:off x="503801" y="-24892"/>
            <a:ext cx="556908" cy="941744"/>
          </a:xfrm>
          <a:custGeom>
            <a:avLst/>
            <a:gdLst/>
            <a:ahLst/>
            <a:cxnLst/>
            <a:rect l="l" t="t" r="r" b="b"/>
            <a:pathLst>
              <a:path w="8800" h="14881" extrusionOk="0">
                <a:moveTo>
                  <a:pt x="424" y="582"/>
                </a:moveTo>
                <a:lnTo>
                  <a:pt x="8377" y="5151"/>
                </a:lnTo>
                <a:lnTo>
                  <a:pt x="8377" y="14288"/>
                </a:lnTo>
                <a:lnTo>
                  <a:pt x="424" y="9719"/>
                </a:lnTo>
                <a:lnTo>
                  <a:pt x="424" y="582"/>
                </a:lnTo>
                <a:close/>
                <a:moveTo>
                  <a:pt x="233" y="1"/>
                </a:moveTo>
                <a:cubicBezTo>
                  <a:pt x="191" y="1"/>
                  <a:pt x="149" y="11"/>
                  <a:pt x="128" y="32"/>
                </a:cubicBezTo>
                <a:cubicBezTo>
                  <a:pt x="43" y="32"/>
                  <a:pt x="1" y="117"/>
                  <a:pt x="1" y="202"/>
                </a:cubicBezTo>
                <a:lnTo>
                  <a:pt x="1" y="9846"/>
                </a:lnTo>
                <a:cubicBezTo>
                  <a:pt x="1" y="9931"/>
                  <a:pt x="43" y="9973"/>
                  <a:pt x="128" y="10058"/>
                </a:cubicBezTo>
                <a:lnTo>
                  <a:pt x="8504" y="14880"/>
                </a:lnTo>
                <a:lnTo>
                  <a:pt x="8588" y="14880"/>
                </a:lnTo>
                <a:cubicBezTo>
                  <a:pt x="8630" y="14880"/>
                  <a:pt x="8673" y="14880"/>
                  <a:pt x="8673" y="14838"/>
                </a:cubicBezTo>
                <a:cubicBezTo>
                  <a:pt x="8757" y="14796"/>
                  <a:pt x="8800" y="14711"/>
                  <a:pt x="8800" y="14669"/>
                </a:cubicBezTo>
                <a:lnTo>
                  <a:pt x="8800" y="5024"/>
                </a:lnTo>
                <a:cubicBezTo>
                  <a:pt x="8800" y="4939"/>
                  <a:pt x="8757" y="4855"/>
                  <a:pt x="8673" y="4812"/>
                </a:cubicBezTo>
                <a:lnTo>
                  <a:pt x="339" y="32"/>
                </a:lnTo>
                <a:cubicBezTo>
                  <a:pt x="318" y="11"/>
                  <a:pt x="276" y="1"/>
                  <a:pt x="233" y="1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70"/>
          <p:cNvSpPr/>
          <p:nvPr/>
        </p:nvSpPr>
        <p:spPr>
          <a:xfrm rot="10800000" flipH="1">
            <a:off x="-539541" y="-3960"/>
            <a:ext cx="1057492" cy="610447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34" y="1"/>
                </a:moveTo>
                <a:lnTo>
                  <a:pt x="16710" y="4823"/>
                </a:lnTo>
                <a:lnTo>
                  <a:pt x="8334" y="9645"/>
                </a:lnTo>
                <a:lnTo>
                  <a:pt x="0" y="48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70"/>
          <p:cNvSpPr/>
          <p:nvPr/>
        </p:nvSpPr>
        <p:spPr>
          <a:xfrm rot="10800000" flipH="1">
            <a:off x="-555615" y="-17313"/>
            <a:ext cx="1089641" cy="636521"/>
          </a:xfrm>
          <a:custGeom>
            <a:avLst/>
            <a:gdLst/>
            <a:ahLst/>
            <a:cxnLst/>
            <a:rect l="l" t="t" r="r" b="b"/>
            <a:pathLst>
              <a:path w="17218" h="10058" extrusionOk="0">
                <a:moveTo>
                  <a:pt x="8588" y="455"/>
                </a:moveTo>
                <a:lnTo>
                  <a:pt x="16541" y="5024"/>
                </a:lnTo>
                <a:lnTo>
                  <a:pt x="8588" y="9593"/>
                </a:lnTo>
                <a:lnTo>
                  <a:pt x="677" y="5024"/>
                </a:lnTo>
                <a:lnTo>
                  <a:pt x="8588" y="455"/>
                </a:lnTo>
                <a:close/>
                <a:moveTo>
                  <a:pt x="8593" y="1"/>
                </a:moveTo>
                <a:cubicBezTo>
                  <a:pt x="8556" y="1"/>
                  <a:pt x="8524" y="11"/>
                  <a:pt x="8503" y="32"/>
                </a:cubicBezTo>
                <a:lnTo>
                  <a:pt x="128" y="4855"/>
                </a:lnTo>
                <a:cubicBezTo>
                  <a:pt x="1" y="4939"/>
                  <a:pt x="1" y="5151"/>
                  <a:pt x="128" y="5235"/>
                </a:cubicBezTo>
                <a:lnTo>
                  <a:pt x="8503" y="10058"/>
                </a:lnTo>
                <a:lnTo>
                  <a:pt x="8588" y="10058"/>
                </a:lnTo>
                <a:cubicBezTo>
                  <a:pt x="8630" y="10058"/>
                  <a:pt x="8673" y="10058"/>
                  <a:pt x="8715" y="10016"/>
                </a:cubicBezTo>
                <a:lnTo>
                  <a:pt x="17048" y="5193"/>
                </a:lnTo>
                <a:cubicBezTo>
                  <a:pt x="17218" y="5109"/>
                  <a:pt x="17218" y="4897"/>
                  <a:pt x="17048" y="4812"/>
                </a:cubicBezTo>
                <a:lnTo>
                  <a:pt x="8715" y="32"/>
                </a:lnTo>
                <a:cubicBezTo>
                  <a:pt x="8673" y="11"/>
                  <a:pt x="8630" y="1"/>
                  <a:pt x="8593" y="1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70"/>
          <p:cNvSpPr/>
          <p:nvPr/>
        </p:nvSpPr>
        <p:spPr>
          <a:xfrm rot="10800000" flipH="1">
            <a:off x="-25540" y="-627697"/>
            <a:ext cx="556908" cy="944402"/>
          </a:xfrm>
          <a:custGeom>
            <a:avLst/>
            <a:gdLst/>
            <a:ahLst/>
            <a:cxnLst/>
            <a:rect l="l" t="t" r="r" b="b"/>
            <a:pathLst>
              <a:path w="8800" h="14923" extrusionOk="0">
                <a:moveTo>
                  <a:pt x="8376" y="625"/>
                </a:moveTo>
                <a:lnTo>
                  <a:pt x="8376" y="9762"/>
                </a:lnTo>
                <a:lnTo>
                  <a:pt x="466" y="14330"/>
                </a:lnTo>
                <a:lnTo>
                  <a:pt x="466" y="5193"/>
                </a:lnTo>
                <a:lnTo>
                  <a:pt x="8376" y="625"/>
                </a:lnTo>
                <a:close/>
                <a:moveTo>
                  <a:pt x="8582" y="1"/>
                </a:moveTo>
                <a:cubicBezTo>
                  <a:pt x="8545" y="1"/>
                  <a:pt x="8503" y="11"/>
                  <a:pt x="8461" y="32"/>
                </a:cubicBezTo>
                <a:lnTo>
                  <a:pt x="127" y="4897"/>
                </a:lnTo>
                <a:cubicBezTo>
                  <a:pt x="43" y="4897"/>
                  <a:pt x="0" y="4982"/>
                  <a:pt x="0" y="5066"/>
                </a:cubicBezTo>
                <a:lnTo>
                  <a:pt x="0" y="14711"/>
                </a:lnTo>
                <a:cubicBezTo>
                  <a:pt x="0" y="14796"/>
                  <a:pt x="43" y="14880"/>
                  <a:pt x="127" y="14923"/>
                </a:cubicBezTo>
                <a:lnTo>
                  <a:pt x="212" y="14923"/>
                </a:lnTo>
                <a:cubicBezTo>
                  <a:pt x="254" y="14923"/>
                  <a:pt x="297" y="14923"/>
                  <a:pt x="339" y="14880"/>
                </a:cubicBezTo>
                <a:lnTo>
                  <a:pt x="8672" y="10058"/>
                </a:lnTo>
                <a:cubicBezTo>
                  <a:pt x="8757" y="10016"/>
                  <a:pt x="8799" y="9931"/>
                  <a:pt x="8799" y="9889"/>
                </a:cubicBezTo>
                <a:lnTo>
                  <a:pt x="8799" y="244"/>
                </a:lnTo>
                <a:cubicBezTo>
                  <a:pt x="8799" y="159"/>
                  <a:pt x="8757" y="75"/>
                  <a:pt x="8672" y="32"/>
                </a:cubicBezTo>
                <a:cubicBezTo>
                  <a:pt x="8651" y="11"/>
                  <a:pt x="8619" y="1"/>
                  <a:pt x="8582" y="1"/>
                </a:cubicBezTo>
                <a:close/>
              </a:path>
            </a:pathLst>
          </a:custGeom>
          <a:solidFill>
            <a:srgbClr val="FDBC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70"/>
          <p:cNvSpPr/>
          <p:nvPr/>
        </p:nvSpPr>
        <p:spPr>
          <a:xfrm rot="10800000" flipH="1">
            <a:off x="-555615" y="-627697"/>
            <a:ext cx="559566" cy="941681"/>
          </a:xfrm>
          <a:custGeom>
            <a:avLst/>
            <a:gdLst/>
            <a:ahLst/>
            <a:cxnLst/>
            <a:rect l="l" t="t" r="r" b="b"/>
            <a:pathLst>
              <a:path w="8842" h="14880" extrusionOk="0">
                <a:moveTo>
                  <a:pt x="466" y="582"/>
                </a:moveTo>
                <a:lnTo>
                  <a:pt x="8376" y="5150"/>
                </a:lnTo>
                <a:lnTo>
                  <a:pt x="8376" y="14287"/>
                </a:lnTo>
                <a:lnTo>
                  <a:pt x="466" y="9719"/>
                </a:lnTo>
                <a:lnTo>
                  <a:pt x="466" y="582"/>
                </a:lnTo>
                <a:close/>
                <a:moveTo>
                  <a:pt x="249" y="0"/>
                </a:moveTo>
                <a:cubicBezTo>
                  <a:pt x="212" y="0"/>
                  <a:pt x="170" y="11"/>
                  <a:pt x="128" y="32"/>
                </a:cubicBezTo>
                <a:cubicBezTo>
                  <a:pt x="43" y="32"/>
                  <a:pt x="1" y="116"/>
                  <a:pt x="43" y="201"/>
                </a:cubicBezTo>
                <a:lnTo>
                  <a:pt x="43" y="9846"/>
                </a:lnTo>
                <a:cubicBezTo>
                  <a:pt x="43" y="9930"/>
                  <a:pt x="85" y="10015"/>
                  <a:pt x="128" y="10057"/>
                </a:cubicBezTo>
                <a:lnTo>
                  <a:pt x="8503" y="14880"/>
                </a:lnTo>
                <a:lnTo>
                  <a:pt x="8715" y="14880"/>
                </a:lnTo>
                <a:cubicBezTo>
                  <a:pt x="8799" y="14837"/>
                  <a:pt x="8842" y="14753"/>
                  <a:pt x="8842" y="14668"/>
                </a:cubicBezTo>
                <a:lnTo>
                  <a:pt x="8842" y="5023"/>
                </a:lnTo>
                <a:cubicBezTo>
                  <a:pt x="8799" y="4939"/>
                  <a:pt x="8757" y="4854"/>
                  <a:pt x="8715" y="4854"/>
                </a:cubicBezTo>
                <a:lnTo>
                  <a:pt x="339" y="32"/>
                </a:lnTo>
                <a:cubicBezTo>
                  <a:pt x="318" y="11"/>
                  <a:pt x="286" y="0"/>
                  <a:pt x="249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70"/>
          <p:cNvSpPr/>
          <p:nvPr/>
        </p:nvSpPr>
        <p:spPr>
          <a:xfrm rot="10800000" flipH="1">
            <a:off x="2624019" y="953159"/>
            <a:ext cx="1057492" cy="610447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34" y="9645"/>
                </a:moveTo>
                <a:lnTo>
                  <a:pt x="0" y="4823"/>
                </a:lnTo>
                <a:lnTo>
                  <a:pt x="8334" y="0"/>
                </a:lnTo>
                <a:lnTo>
                  <a:pt x="16710" y="4823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70"/>
          <p:cNvSpPr/>
          <p:nvPr/>
        </p:nvSpPr>
        <p:spPr>
          <a:xfrm rot="10800000" flipH="1">
            <a:off x="1571997" y="953159"/>
            <a:ext cx="1057492" cy="610447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34" y="9645"/>
                </a:moveTo>
                <a:lnTo>
                  <a:pt x="0" y="4823"/>
                </a:lnTo>
                <a:lnTo>
                  <a:pt x="8334" y="0"/>
                </a:lnTo>
                <a:lnTo>
                  <a:pt x="16710" y="48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70"/>
          <p:cNvSpPr/>
          <p:nvPr/>
        </p:nvSpPr>
        <p:spPr>
          <a:xfrm rot="10800000" flipH="1">
            <a:off x="501143" y="-24892"/>
            <a:ext cx="1092299" cy="639242"/>
          </a:xfrm>
          <a:custGeom>
            <a:avLst/>
            <a:gdLst/>
            <a:ahLst/>
            <a:cxnLst/>
            <a:rect l="l" t="t" r="r" b="b"/>
            <a:pathLst>
              <a:path w="17260" h="10101" extrusionOk="0">
                <a:moveTo>
                  <a:pt x="8630" y="498"/>
                </a:moveTo>
                <a:lnTo>
                  <a:pt x="16541" y="5066"/>
                </a:lnTo>
                <a:lnTo>
                  <a:pt x="8630" y="9635"/>
                </a:lnTo>
                <a:lnTo>
                  <a:pt x="677" y="5066"/>
                </a:lnTo>
                <a:lnTo>
                  <a:pt x="8630" y="498"/>
                </a:lnTo>
                <a:close/>
                <a:moveTo>
                  <a:pt x="8635" y="1"/>
                </a:moveTo>
                <a:cubicBezTo>
                  <a:pt x="8598" y="1"/>
                  <a:pt x="8567" y="11"/>
                  <a:pt x="8546" y="32"/>
                </a:cubicBezTo>
                <a:lnTo>
                  <a:pt x="170" y="4855"/>
                </a:lnTo>
                <a:cubicBezTo>
                  <a:pt x="1" y="4939"/>
                  <a:pt x="1" y="5151"/>
                  <a:pt x="170" y="5278"/>
                </a:cubicBezTo>
                <a:lnTo>
                  <a:pt x="8546" y="10100"/>
                </a:lnTo>
                <a:lnTo>
                  <a:pt x="8715" y="10100"/>
                </a:lnTo>
                <a:lnTo>
                  <a:pt x="17091" y="5236"/>
                </a:lnTo>
                <a:cubicBezTo>
                  <a:pt x="17260" y="5151"/>
                  <a:pt x="17260" y="4939"/>
                  <a:pt x="17091" y="4855"/>
                </a:cubicBezTo>
                <a:lnTo>
                  <a:pt x="8757" y="32"/>
                </a:lnTo>
                <a:cubicBezTo>
                  <a:pt x="8715" y="11"/>
                  <a:pt x="8672" y="1"/>
                  <a:pt x="8635" y="1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70"/>
          <p:cNvSpPr/>
          <p:nvPr/>
        </p:nvSpPr>
        <p:spPr>
          <a:xfrm rot="10800000" flipH="1">
            <a:off x="3122803" y="938765"/>
            <a:ext cx="1089641" cy="639242"/>
          </a:xfrm>
          <a:custGeom>
            <a:avLst/>
            <a:gdLst/>
            <a:ahLst/>
            <a:cxnLst/>
            <a:rect l="l" t="t" r="r" b="b"/>
            <a:pathLst>
              <a:path w="17218" h="10101" extrusionOk="0">
                <a:moveTo>
                  <a:pt x="8588" y="498"/>
                </a:moveTo>
                <a:lnTo>
                  <a:pt x="16541" y="5066"/>
                </a:lnTo>
                <a:lnTo>
                  <a:pt x="8588" y="9635"/>
                </a:lnTo>
                <a:lnTo>
                  <a:pt x="677" y="5066"/>
                </a:lnTo>
                <a:lnTo>
                  <a:pt x="8588" y="498"/>
                </a:lnTo>
                <a:close/>
                <a:moveTo>
                  <a:pt x="8593" y="1"/>
                </a:moveTo>
                <a:cubicBezTo>
                  <a:pt x="8556" y="1"/>
                  <a:pt x="8524" y="11"/>
                  <a:pt x="8503" y="32"/>
                </a:cubicBezTo>
                <a:lnTo>
                  <a:pt x="128" y="4855"/>
                </a:lnTo>
                <a:cubicBezTo>
                  <a:pt x="1" y="4939"/>
                  <a:pt x="1" y="5151"/>
                  <a:pt x="128" y="5235"/>
                </a:cubicBezTo>
                <a:lnTo>
                  <a:pt x="8503" y="10100"/>
                </a:lnTo>
                <a:lnTo>
                  <a:pt x="8715" y="10100"/>
                </a:lnTo>
                <a:lnTo>
                  <a:pt x="17048" y="5235"/>
                </a:lnTo>
                <a:cubicBezTo>
                  <a:pt x="17218" y="5151"/>
                  <a:pt x="17218" y="4939"/>
                  <a:pt x="17048" y="4855"/>
                </a:cubicBezTo>
                <a:lnTo>
                  <a:pt x="8715" y="32"/>
                </a:lnTo>
                <a:cubicBezTo>
                  <a:pt x="8673" y="11"/>
                  <a:pt x="8630" y="1"/>
                  <a:pt x="859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71"/>
          <p:cNvSpPr txBox="1">
            <a:spLocks noGrp="1"/>
          </p:cNvSpPr>
          <p:nvPr>
            <p:ph type="title"/>
          </p:nvPr>
        </p:nvSpPr>
        <p:spPr>
          <a:xfrm>
            <a:off x="598475" y="623653"/>
            <a:ext cx="7939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71"/>
          <p:cNvSpPr txBox="1">
            <a:spLocks noGrp="1"/>
          </p:cNvSpPr>
          <p:nvPr>
            <p:ph type="title" idx="2"/>
          </p:nvPr>
        </p:nvSpPr>
        <p:spPr>
          <a:xfrm>
            <a:off x="1046450" y="1754825"/>
            <a:ext cx="18726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71"/>
          <p:cNvSpPr txBox="1">
            <a:spLocks noGrp="1"/>
          </p:cNvSpPr>
          <p:nvPr>
            <p:ph type="subTitle" idx="1"/>
          </p:nvPr>
        </p:nvSpPr>
        <p:spPr>
          <a:xfrm>
            <a:off x="1046450" y="2175125"/>
            <a:ext cx="1872600" cy="8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0" name="Google Shape;540;p71"/>
          <p:cNvSpPr txBox="1">
            <a:spLocks noGrp="1"/>
          </p:cNvSpPr>
          <p:nvPr>
            <p:ph type="title" idx="3"/>
          </p:nvPr>
        </p:nvSpPr>
        <p:spPr>
          <a:xfrm>
            <a:off x="3638500" y="1754825"/>
            <a:ext cx="18669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71"/>
          <p:cNvSpPr txBox="1">
            <a:spLocks noGrp="1"/>
          </p:cNvSpPr>
          <p:nvPr>
            <p:ph type="subTitle" idx="4"/>
          </p:nvPr>
        </p:nvSpPr>
        <p:spPr>
          <a:xfrm>
            <a:off x="3638499" y="2175125"/>
            <a:ext cx="1866900" cy="8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71"/>
          <p:cNvSpPr txBox="1">
            <a:spLocks noGrp="1"/>
          </p:cNvSpPr>
          <p:nvPr>
            <p:ph type="title" idx="5"/>
          </p:nvPr>
        </p:nvSpPr>
        <p:spPr>
          <a:xfrm>
            <a:off x="6226776" y="1754825"/>
            <a:ext cx="18690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p71"/>
          <p:cNvSpPr txBox="1">
            <a:spLocks noGrp="1"/>
          </p:cNvSpPr>
          <p:nvPr>
            <p:ph type="subTitle" idx="6"/>
          </p:nvPr>
        </p:nvSpPr>
        <p:spPr>
          <a:xfrm>
            <a:off x="6226774" y="2175125"/>
            <a:ext cx="1869000" cy="8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71"/>
          <p:cNvSpPr txBox="1">
            <a:spLocks noGrp="1"/>
          </p:cNvSpPr>
          <p:nvPr>
            <p:ph type="title" idx="7"/>
          </p:nvPr>
        </p:nvSpPr>
        <p:spPr>
          <a:xfrm>
            <a:off x="1046450" y="3305650"/>
            <a:ext cx="18726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71"/>
          <p:cNvSpPr txBox="1">
            <a:spLocks noGrp="1"/>
          </p:cNvSpPr>
          <p:nvPr>
            <p:ph type="subTitle" idx="8"/>
          </p:nvPr>
        </p:nvSpPr>
        <p:spPr>
          <a:xfrm>
            <a:off x="1046450" y="3725950"/>
            <a:ext cx="1872600" cy="8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71"/>
          <p:cNvSpPr txBox="1">
            <a:spLocks noGrp="1"/>
          </p:cNvSpPr>
          <p:nvPr>
            <p:ph type="title" idx="9"/>
          </p:nvPr>
        </p:nvSpPr>
        <p:spPr>
          <a:xfrm>
            <a:off x="3638500" y="3305650"/>
            <a:ext cx="18669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71"/>
          <p:cNvSpPr txBox="1">
            <a:spLocks noGrp="1"/>
          </p:cNvSpPr>
          <p:nvPr>
            <p:ph type="subTitle" idx="13"/>
          </p:nvPr>
        </p:nvSpPr>
        <p:spPr>
          <a:xfrm>
            <a:off x="3638499" y="3725950"/>
            <a:ext cx="1866900" cy="8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71"/>
          <p:cNvSpPr txBox="1">
            <a:spLocks noGrp="1"/>
          </p:cNvSpPr>
          <p:nvPr>
            <p:ph type="title" idx="14"/>
          </p:nvPr>
        </p:nvSpPr>
        <p:spPr>
          <a:xfrm>
            <a:off x="6226776" y="3305650"/>
            <a:ext cx="18690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49" name="Google Shape;549;p71"/>
          <p:cNvSpPr txBox="1">
            <a:spLocks noGrp="1"/>
          </p:cNvSpPr>
          <p:nvPr>
            <p:ph type="subTitle" idx="15"/>
          </p:nvPr>
        </p:nvSpPr>
        <p:spPr>
          <a:xfrm>
            <a:off x="6226774" y="3725950"/>
            <a:ext cx="1869000" cy="8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p71"/>
          <p:cNvSpPr/>
          <p:nvPr/>
        </p:nvSpPr>
        <p:spPr>
          <a:xfrm>
            <a:off x="-545773" y="2246536"/>
            <a:ext cx="1103237" cy="650429"/>
          </a:xfrm>
          <a:custGeom>
            <a:avLst/>
            <a:gdLst/>
            <a:ahLst/>
            <a:cxnLst/>
            <a:rect l="l" t="t" r="r" b="b"/>
            <a:pathLst>
              <a:path w="17133" h="10101" extrusionOk="0">
                <a:moveTo>
                  <a:pt x="8588" y="498"/>
                </a:moveTo>
                <a:lnTo>
                  <a:pt x="16498" y="5067"/>
                </a:lnTo>
                <a:lnTo>
                  <a:pt x="8588" y="9635"/>
                </a:lnTo>
                <a:lnTo>
                  <a:pt x="635" y="5067"/>
                </a:lnTo>
                <a:lnTo>
                  <a:pt x="8588" y="498"/>
                </a:lnTo>
                <a:close/>
                <a:moveTo>
                  <a:pt x="8583" y="1"/>
                </a:moveTo>
                <a:cubicBezTo>
                  <a:pt x="8546" y="1"/>
                  <a:pt x="8503" y="11"/>
                  <a:pt x="8461" y="33"/>
                </a:cubicBezTo>
                <a:lnTo>
                  <a:pt x="127" y="4855"/>
                </a:lnTo>
                <a:cubicBezTo>
                  <a:pt x="43" y="4897"/>
                  <a:pt x="1" y="4982"/>
                  <a:pt x="1" y="5067"/>
                </a:cubicBezTo>
                <a:cubicBezTo>
                  <a:pt x="1" y="5109"/>
                  <a:pt x="43" y="5193"/>
                  <a:pt x="127" y="5236"/>
                </a:cubicBezTo>
                <a:lnTo>
                  <a:pt x="8461" y="10058"/>
                </a:lnTo>
                <a:cubicBezTo>
                  <a:pt x="8503" y="10101"/>
                  <a:pt x="8546" y="10101"/>
                  <a:pt x="8588" y="10101"/>
                </a:cubicBezTo>
                <a:cubicBezTo>
                  <a:pt x="8630" y="10101"/>
                  <a:pt x="8630" y="10101"/>
                  <a:pt x="8672" y="10058"/>
                </a:cubicBezTo>
                <a:lnTo>
                  <a:pt x="17048" y="5236"/>
                </a:lnTo>
                <a:cubicBezTo>
                  <a:pt x="17091" y="5193"/>
                  <a:pt x="17133" y="5109"/>
                  <a:pt x="17133" y="5067"/>
                </a:cubicBezTo>
                <a:cubicBezTo>
                  <a:pt x="17133" y="4982"/>
                  <a:pt x="17091" y="4897"/>
                  <a:pt x="17048" y="4855"/>
                </a:cubicBezTo>
                <a:lnTo>
                  <a:pt x="8672" y="33"/>
                </a:lnTo>
                <a:cubicBezTo>
                  <a:pt x="8651" y="11"/>
                  <a:pt x="8620" y="1"/>
                  <a:pt x="8583" y="1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71"/>
          <p:cNvSpPr/>
          <p:nvPr/>
        </p:nvSpPr>
        <p:spPr>
          <a:xfrm>
            <a:off x="-532161" y="4122686"/>
            <a:ext cx="1075999" cy="621066"/>
          </a:xfrm>
          <a:custGeom>
            <a:avLst/>
            <a:gdLst/>
            <a:ahLst/>
            <a:cxnLst/>
            <a:rect l="l" t="t" r="r" b="b"/>
            <a:pathLst>
              <a:path w="16710" h="9645" extrusionOk="0">
                <a:moveTo>
                  <a:pt x="0" y="4823"/>
                </a:moveTo>
                <a:lnTo>
                  <a:pt x="8334" y="9645"/>
                </a:lnTo>
                <a:lnTo>
                  <a:pt x="16709" y="4823"/>
                </a:lnTo>
                <a:lnTo>
                  <a:pt x="8334" y="0"/>
                </a:lnTo>
                <a:close/>
              </a:path>
            </a:pathLst>
          </a:custGeom>
          <a:solidFill>
            <a:srgbClr val="FDBC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71"/>
          <p:cNvSpPr/>
          <p:nvPr/>
        </p:nvSpPr>
        <p:spPr>
          <a:xfrm rot="10800000">
            <a:off x="8601000" y="2246536"/>
            <a:ext cx="1103237" cy="650429"/>
          </a:xfrm>
          <a:custGeom>
            <a:avLst/>
            <a:gdLst/>
            <a:ahLst/>
            <a:cxnLst/>
            <a:rect l="l" t="t" r="r" b="b"/>
            <a:pathLst>
              <a:path w="17133" h="10101" extrusionOk="0">
                <a:moveTo>
                  <a:pt x="8588" y="498"/>
                </a:moveTo>
                <a:lnTo>
                  <a:pt x="16498" y="5067"/>
                </a:lnTo>
                <a:lnTo>
                  <a:pt x="8588" y="9635"/>
                </a:lnTo>
                <a:lnTo>
                  <a:pt x="635" y="5067"/>
                </a:lnTo>
                <a:lnTo>
                  <a:pt x="8588" y="498"/>
                </a:lnTo>
                <a:close/>
                <a:moveTo>
                  <a:pt x="8583" y="1"/>
                </a:moveTo>
                <a:cubicBezTo>
                  <a:pt x="8546" y="1"/>
                  <a:pt x="8503" y="11"/>
                  <a:pt x="8461" y="33"/>
                </a:cubicBezTo>
                <a:lnTo>
                  <a:pt x="127" y="4855"/>
                </a:lnTo>
                <a:cubicBezTo>
                  <a:pt x="43" y="4897"/>
                  <a:pt x="1" y="4982"/>
                  <a:pt x="1" y="5067"/>
                </a:cubicBezTo>
                <a:cubicBezTo>
                  <a:pt x="1" y="5109"/>
                  <a:pt x="43" y="5193"/>
                  <a:pt x="127" y="5236"/>
                </a:cubicBezTo>
                <a:lnTo>
                  <a:pt x="8461" y="10058"/>
                </a:lnTo>
                <a:cubicBezTo>
                  <a:pt x="8503" y="10101"/>
                  <a:pt x="8546" y="10101"/>
                  <a:pt x="8588" y="10101"/>
                </a:cubicBezTo>
                <a:cubicBezTo>
                  <a:pt x="8630" y="10101"/>
                  <a:pt x="8630" y="10101"/>
                  <a:pt x="8672" y="10058"/>
                </a:cubicBezTo>
                <a:lnTo>
                  <a:pt x="17048" y="5236"/>
                </a:lnTo>
                <a:cubicBezTo>
                  <a:pt x="17091" y="5193"/>
                  <a:pt x="17133" y="5109"/>
                  <a:pt x="17133" y="5067"/>
                </a:cubicBezTo>
                <a:cubicBezTo>
                  <a:pt x="17133" y="4982"/>
                  <a:pt x="17091" y="4897"/>
                  <a:pt x="17048" y="4855"/>
                </a:cubicBezTo>
                <a:lnTo>
                  <a:pt x="8672" y="33"/>
                </a:lnTo>
                <a:cubicBezTo>
                  <a:pt x="8651" y="11"/>
                  <a:pt x="8620" y="1"/>
                  <a:pt x="8583" y="1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71"/>
          <p:cNvSpPr/>
          <p:nvPr/>
        </p:nvSpPr>
        <p:spPr>
          <a:xfrm rot="10800000">
            <a:off x="8600051" y="4120625"/>
            <a:ext cx="1075999" cy="621066"/>
          </a:xfrm>
          <a:custGeom>
            <a:avLst/>
            <a:gdLst/>
            <a:ahLst/>
            <a:cxnLst/>
            <a:rect l="l" t="t" r="r" b="b"/>
            <a:pathLst>
              <a:path w="16710" h="9645" extrusionOk="0">
                <a:moveTo>
                  <a:pt x="0" y="4823"/>
                </a:moveTo>
                <a:lnTo>
                  <a:pt x="8334" y="9645"/>
                </a:lnTo>
                <a:lnTo>
                  <a:pt x="16709" y="4823"/>
                </a:lnTo>
                <a:lnTo>
                  <a:pt x="83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71"/>
          <p:cNvSpPr/>
          <p:nvPr/>
        </p:nvSpPr>
        <p:spPr>
          <a:xfrm rot="10800000">
            <a:off x="8600051" y="400288"/>
            <a:ext cx="1075999" cy="621066"/>
          </a:xfrm>
          <a:custGeom>
            <a:avLst/>
            <a:gdLst/>
            <a:ahLst/>
            <a:cxnLst/>
            <a:rect l="l" t="t" r="r" b="b"/>
            <a:pathLst>
              <a:path w="16710" h="9645" extrusionOk="0">
                <a:moveTo>
                  <a:pt x="0" y="4823"/>
                </a:moveTo>
                <a:lnTo>
                  <a:pt x="8334" y="9645"/>
                </a:lnTo>
                <a:lnTo>
                  <a:pt x="16709" y="4823"/>
                </a:lnTo>
                <a:lnTo>
                  <a:pt x="8334" y="0"/>
                </a:lnTo>
                <a:close/>
              </a:path>
            </a:pathLst>
          </a:custGeom>
          <a:solidFill>
            <a:srgbClr val="FDBC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71"/>
          <p:cNvSpPr/>
          <p:nvPr/>
        </p:nvSpPr>
        <p:spPr>
          <a:xfrm>
            <a:off x="-532161" y="402348"/>
            <a:ext cx="1075999" cy="621066"/>
          </a:xfrm>
          <a:custGeom>
            <a:avLst/>
            <a:gdLst/>
            <a:ahLst/>
            <a:cxnLst/>
            <a:rect l="l" t="t" r="r" b="b"/>
            <a:pathLst>
              <a:path w="16710" h="9645" extrusionOk="0">
                <a:moveTo>
                  <a:pt x="0" y="4823"/>
                </a:moveTo>
                <a:lnTo>
                  <a:pt x="8334" y="9645"/>
                </a:lnTo>
                <a:lnTo>
                  <a:pt x="16709" y="4823"/>
                </a:lnTo>
                <a:lnTo>
                  <a:pt x="83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CUSTOM_12"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2"/>
          <p:cNvSpPr/>
          <p:nvPr/>
        </p:nvSpPr>
        <p:spPr>
          <a:xfrm>
            <a:off x="7506708" y="3890832"/>
            <a:ext cx="1108710" cy="647660"/>
          </a:xfrm>
          <a:custGeom>
            <a:avLst/>
            <a:gdLst/>
            <a:ahLst/>
            <a:cxnLst/>
            <a:rect l="l" t="t" r="r" b="b"/>
            <a:pathLst>
              <a:path w="17218" h="10058" extrusionOk="0">
                <a:moveTo>
                  <a:pt x="8630" y="455"/>
                </a:moveTo>
                <a:lnTo>
                  <a:pt x="16541" y="5023"/>
                </a:lnTo>
                <a:lnTo>
                  <a:pt x="8630" y="9592"/>
                </a:lnTo>
                <a:lnTo>
                  <a:pt x="677" y="5023"/>
                </a:lnTo>
                <a:lnTo>
                  <a:pt x="8630" y="455"/>
                </a:lnTo>
                <a:close/>
                <a:moveTo>
                  <a:pt x="8625" y="0"/>
                </a:moveTo>
                <a:cubicBezTo>
                  <a:pt x="8588" y="0"/>
                  <a:pt x="8546" y="11"/>
                  <a:pt x="8503" y="32"/>
                </a:cubicBezTo>
                <a:lnTo>
                  <a:pt x="170" y="4854"/>
                </a:lnTo>
                <a:cubicBezTo>
                  <a:pt x="1" y="4939"/>
                  <a:pt x="1" y="5150"/>
                  <a:pt x="170" y="5235"/>
                </a:cubicBezTo>
                <a:lnTo>
                  <a:pt x="8503" y="10057"/>
                </a:lnTo>
                <a:lnTo>
                  <a:pt x="8715" y="10057"/>
                </a:lnTo>
                <a:lnTo>
                  <a:pt x="17091" y="5235"/>
                </a:lnTo>
                <a:cubicBezTo>
                  <a:pt x="17217" y="5150"/>
                  <a:pt x="17217" y="4939"/>
                  <a:pt x="17091" y="4854"/>
                </a:cubicBezTo>
                <a:lnTo>
                  <a:pt x="8715" y="32"/>
                </a:lnTo>
                <a:cubicBezTo>
                  <a:pt x="8694" y="11"/>
                  <a:pt x="8662" y="0"/>
                  <a:pt x="8625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72"/>
          <p:cNvSpPr/>
          <p:nvPr/>
        </p:nvSpPr>
        <p:spPr>
          <a:xfrm rot="10800000">
            <a:off x="519556" y="621670"/>
            <a:ext cx="1108710" cy="647660"/>
          </a:xfrm>
          <a:custGeom>
            <a:avLst/>
            <a:gdLst/>
            <a:ahLst/>
            <a:cxnLst/>
            <a:rect l="l" t="t" r="r" b="b"/>
            <a:pathLst>
              <a:path w="17218" h="10058" extrusionOk="0">
                <a:moveTo>
                  <a:pt x="8630" y="455"/>
                </a:moveTo>
                <a:lnTo>
                  <a:pt x="16541" y="5023"/>
                </a:lnTo>
                <a:lnTo>
                  <a:pt x="8630" y="9592"/>
                </a:lnTo>
                <a:lnTo>
                  <a:pt x="677" y="5023"/>
                </a:lnTo>
                <a:lnTo>
                  <a:pt x="8630" y="455"/>
                </a:lnTo>
                <a:close/>
                <a:moveTo>
                  <a:pt x="8625" y="0"/>
                </a:moveTo>
                <a:cubicBezTo>
                  <a:pt x="8588" y="0"/>
                  <a:pt x="8546" y="11"/>
                  <a:pt x="8503" y="32"/>
                </a:cubicBezTo>
                <a:lnTo>
                  <a:pt x="170" y="4854"/>
                </a:lnTo>
                <a:cubicBezTo>
                  <a:pt x="1" y="4939"/>
                  <a:pt x="1" y="5150"/>
                  <a:pt x="170" y="5235"/>
                </a:cubicBezTo>
                <a:lnTo>
                  <a:pt x="8503" y="10057"/>
                </a:lnTo>
                <a:lnTo>
                  <a:pt x="8715" y="10057"/>
                </a:lnTo>
                <a:lnTo>
                  <a:pt x="17091" y="5235"/>
                </a:lnTo>
                <a:cubicBezTo>
                  <a:pt x="17217" y="5150"/>
                  <a:pt x="17217" y="4939"/>
                  <a:pt x="17091" y="4854"/>
                </a:cubicBezTo>
                <a:lnTo>
                  <a:pt x="8715" y="32"/>
                </a:lnTo>
                <a:cubicBezTo>
                  <a:pt x="8694" y="11"/>
                  <a:pt x="8662" y="0"/>
                  <a:pt x="8625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72"/>
          <p:cNvSpPr txBox="1">
            <a:spLocks noGrp="1"/>
          </p:cNvSpPr>
          <p:nvPr>
            <p:ph type="title"/>
          </p:nvPr>
        </p:nvSpPr>
        <p:spPr>
          <a:xfrm>
            <a:off x="2378400" y="688679"/>
            <a:ext cx="43872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60" name="Google Shape;560;p72"/>
          <p:cNvSpPr txBox="1">
            <a:spLocks noGrp="1"/>
          </p:cNvSpPr>
          <p:nvPr>
            <p:ph type="subTitle" idx="1"/>
          </p:nvPr>
        </p:nvSpPr>
        <p:spPr>
          <a:xfrm>
            <a:off x="3098550" y="1340975"/>
            <a:ext cx="2946900" cy="9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1" name="Google Shape;561;p72"/>
          <p:cNvSpPr txBox="1"/>
          <p:nvPr/>
        </p:nvSpPr>
        <p:spPr>
          <a:xfrm>
            <a:off x="2997600" y="3485700"/>
            <a:ext cx="3148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rPr>
              <a:t>CREDITS: This presentation template was created by </a:t>
            </a:r>
            <a:r>
              <a:rPr lang="en" sz="1000" b="1" i="0" u="none" strike="noStrike" cap="none">
                <a:solidFill>
                  <a:schemeClr val="accent3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2"/>
              </a:rPr>
              <a:t>Slidesgo</a:t>
            </a:r>
            <a:r>
              <a:rPr lang="en" sz="10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rPr>
              <a:t>, including icons by </a:t>
            </a:r>
            <a:r>
              <a:rPr lang="en" sz="1000" b="1" i="0" u="none" strike="noStrike" cap="none">
                <a:solidFill>
                  <a:schemeClr val="accent3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3"/>
              </a:rPr>
              <a:t>Flaticon</a:t>
            </a:r>
            <a:r>
              <a:rPr lang="en" sz="10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rPr>
              <a:t>, and infographics &amp; images by </a:t>
            </a:r>
            <a:r>
              <a:rPr lang="en" sz="1000" b="1" i="0" u="none" strike="noStrike" cap="none">
                <a:solidFill>
                  <a:schemeClr val="accent3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4"/>
              </a:rPr>
              <a:t>Freepik</a:t>
            </a:r>
            <a:r>
              <a:rPr lang="en" sz="10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rPr>
              <a:t>. </a:t>
            </a:r>
            <a:endParaRPr sz="1000" b="0" i="0" u="none" strike="noStrike" cap="none">
              <a:solidFill>
                <a:schemeClr val="accent3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1" i="0" u="none" strike="noStrike" cap="none">
              <a:solidFill>
                <a:schemeClr val="accent3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62" name="Google Shape;562;p72"/>
          <p:cNvSpPr/>
          <p:nvPr/>
        </p:nvSpPr>
        <p:spPr>
          <a:xfrm rot="10800000">
            <a:off x="519556" y="3578965"/>
            <a:ext cx="1108710" cy="647660"/>
          </a:xfrm>
          <a:custGeom>
            <a:avLst/>
            <a:gdLst/>
            <a:ahLst/>
            <a:cxnLst/>
            <a:rect l="l" t="t" r="r" b="b"/>
            <a:pathLst>
              <a:path w="17218" h="10058" extrusionOk="0">
                <a:moveTo>
                  <a:pt x="8630" y="455"/>
                </a:moveTo>
                <a:lnTo>
                  <a:pt x="16541" y="5023"/>
                </a:lnTo>
                <a:lnTo>
                  <a:pt x="8630" y="9592"/>
                </a:lnTo>
                <a:lnTo>
                  <a:pt x="677" y="5023"/>
                </a:lnTo>
                <a:lnTo>
                  <a:pt x="8630" y="455"/>
                </a:lnTo>
                <a:close/>
                <a:moveTo>
                  <a:pt x="8625" y="0"/>
                </a:moveTo>
                <a:cubicBezTo>
                  <a:pt x="8588" y="0"/>
                  <a:pt x="8546" y="11"/>
                  <a:pt x="8503" y="32"/>
                </a:cubicBezTo>
                <a:lnTo>
                  <a:pt x="170" y="4854"/>
                </a:lnTo>
                <a:cubicBezTo>
                  <a:pt x="1" y="4939"/>
                  <a:pt x="1" y="5150"/>
                  <a:pt x="170" y="5235"/>
                </a:cubicBezTo>
                <a:lnTo>
                  <a:pt x="8503" y="10057"/>
                </a:lnTo>
                <a:lnTo>
                  <a:pt x="8715" y="10057"/>
                </a:lnTo>
                <a:lnTo>
                  <a:pt x="17091" y="5235"/>
                </a:lnTo>
                <a:cubicBezTo>
                  <a:pt x="17217" y="5150"/>
                  <a:pt x="17217" y="4939"/>
                  <a:pt x="17091" y="4854"/>
                </a:cubicBezTo>
                <a:lnTo>
                  <a:pt x="8715" y="32"/>
                </a:lnTo>
                <a:cubicBezTo>
                  <a:pt x="8694" y="11"/>
                  <a:pt x="8662" y="0"/>
                  <a:pt x="8625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72"/>
          <p:cNvSpPr/>
          <p:nvPr/>
        </p:nvSpPr>
        <p:spPr>
          <a:xfrm rot="10800000">
            <a:off x="-9028" y="968835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0" y="4823"/>
                </a:moveTo>
                <a:lnTo>
                  <a:pt x="8376" y="9645"/>
                </a:lnTo>
                <a:lnTo>
                  <a:pt x="16709" y="4823"/>
                </a:lnTo>
                <a:lnTo>
                  <a:pt x="837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72"/>
          <p:cNvSpPr/>
          <p:nvPr/>
        </p:nvSpPr>
        <p:spPr>
          <a:xfrm rot="10800000">
            <a:off x="522043" y="-302657"/>
            <a:ext cx="563950" cy="1581995"/>
          </a:xfrm>
          <a:custGeom>
            <a:avLst/>
            <a:gdLst/>
            <a:ahLst/>
            <a:cxnLst/>
            <a:rect l="l" t="t" r="r" b="b"/>
            <a:pathLst>
              <a:path w="8758" h="24568" extrusionOk="0">
                <a:moveTo>
                  <a:pt x="424" y="624"/>
                </a:moveTo>
                <a:lnTo>
                  <a:pt x="8334" y="5193"/>
                </a:lnTo>
                <a:lnTo>
                  <a:pt x="8334" y="23975"/>
                </a:lnTo>
                <a:lnTo>
                  <a:pt x="424" y="19406"/>
                </a:lnTo>
                <a:lnTo>
                  <a:pt x="424" y="624"/>
                </a:lnTo>
                <a:close/>
                <a:moveTo>
                  <a:pt x="207" y="0"/>
                </a:moveTo>
                <a:cubicBezTo>
                  <a:pt x="170" y="0"/>
                  <a:pt x="128" y="11"/>
                  <a:pt x="85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19491"/>
                </a:lnTo>
                <a:cubicBezTo>
                  <a:pt x="1" y="19576"/>
                  <a:pt x="43" y="19660"/>
                  <a:pt x="85" y="19702"/>
                </a:cubicBezTo>
                <a:lnTo>
                  <a:pt x="8461" y="24567"/>
                </a:lnTo>
                <a:lnTo>
                  <a:pt x="8546" y="24567"/>
                </a:lnTo>
                <a:cubicBezTo>
                  <a:pt x="8588" y="24567"/>
                  <a:pt x="8630" y="24567"/>
                  <a:pt x="8673" y="24525"/>
                </a:cubicBezTo>
                <a:cubicBezTo>
                  <a:pt x="8715" y="24483"/>
                  <a:pt x="8757" y="24440"/>
                  <a:pt x="8757" y="24356"/>
                </a:cubicBezTo>
                <a:lnTo>
                  <a:pt x="8757" y="5066"/>
                </a:lnTo>
                <a:cubicBezTo>
                  <a:pt x="8757" y="4981"/>
                  <a:pt x="8715" y="4897"/>
                  <a:pt x="8673" y="4854"/>
                </a:cubicBezTo>
                <a:lnTo>
                  <a:pt x="297" y="32"/>
                </a:lnTo>
                <a:cubicBezTo>
                  <a:pt x="276" y="11"/>
                  <a:pt x="244" y="0"/>
                  <a:pt x="207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72"/>
          <p:cNvSpPr/>
          <p:nvPr/>
        </p:nvSpPr>
        <p:spPr>
          <a:xfrm rot="10800000">
            <a:off x="535911" y="558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76" y="1"/>
                </a:moveTo>
                <a:lnTo>
                  <a:pt x="0" y="4823"/>
                </a:lnTo>
                <a:lnTo>
                  <a:pt x="8376" y="9645"/>
                </a:lnTo>
                <a:lnTo>
                  <a:pt x="16710" y="4823"/>
                </a:ln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72"/>
          <p:cNvSpPr/>
          <p:nvPr/>
        </p:nvSpPr>
        <p:spPr>
          <a:xfrm rot="10800000" flipH="1">
            <a:off x="-5765" y="-302657"/>
            <a:ext cx="563950" cy="1581995"/>
          </a:xfrm>
          <a:custGeom>
            <a:avLst/>
            <a:gdLst/>
            <a:ahLst/>
            <a:cxnLst/>
            <a:rect l="l" t="t" r="r" b="b"/>
            <a:pathLst>
              <a:path w="8758" h="24568" extrusionOk="0">
                <a:moveTo>
                  <a:pt x="424" y="624"/>
                </a:moveTo>
                <a:lnTo>
                  <a:pt x="8334" y="5193"/>
                </a:lnTo>
                <a:lnTo>
                  <a:pt x="8334" y="23975"/>
                </a:lnTo>
                <a:lnTo>
                  <a:pt x="424" y="19406"/>
                </a:lnTo>
                <a:lnTo>
                  <a:pt x="424" y="624"/>
                </a:lnTo>
                <a:close/>
                <a:moveTo>
                  <a:pt x="207" y="0"/>
                </a:moveTo>
                <a:cubicBezTo>
                  <a:pt x="170" y="0"/>
                  <a:pt x="128" y="11"/>
                  <a:pt x="85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19491"/>
                </a:lnTo>
                <a:cubicBezTo>
                  <a:pt x="1" y="19576"/>
                  <a:pt x="43" y="19660"/>
                  <a:pt x="85" y="19702"/>
                </a:cubicBezTo>
                <a:lnTo>
                  <a:pt x="8461" y="24567"/>
                </a:lnTo>
                <a:lnTo>
                  <a:pt x="8546" y="24567"/>
                </a:lnTo>
                <a:cubicBezTo>
                  <a:pt x="8588" y="24567"/>
                  <a:pt x="8630" y="24567"/>
                  <a:pt x="8673" y="24525"/>
                </a:cubicBezTo>
                <a:cubicBezTo>
                  <a:pt x="8715" y="24483"/>
                  <a:pt x="8757" y="24440"/>
                  <a:pt x="8757" y="24356"/>
                </a:cubicBezTo>
                <a:lnTo>
                  <a:pt x="8757" y="5066"/>
                </a:lnTo>
                <a:cubicBezTo>
                  <a:pt x="8757" y="4981"/>
                  <a:pt x="8715" y="4897"/>
                  <a:pt x="8673" y="4854"/>
                </a:cubicBezTo>
                <a:lnTo>
                  <a:pt x="297" y="32"/>
                </a:lnTo>
                <a:cubicBezTo>
                  <a:pt x="276" y="11"/>
                  <a:pt x="244" y="0"/>
                  <a:pt x="207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72"/>
          <p:cNvSpPr/>
          <p:nvPr/>
        </p:nvSpPr>
        <p:spPr>
          <a:xfrm>
            <a:off x="958" y="3268353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0" y="4823"/>
                </a:moveTo>
                <a:lnTo>
                  <a:pt x="8376" y="9645"/>
                </a:lnTo>
                <a:lnTo>
                  <a:pt x="16709" y="4823"/>
                </a:lnTo>
                <a:lnTo>
                  <a:pt x="83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72"/>
          <p:cNvSpPr/>
          <p:nvPr/>
        </p:nvSpPr>
        <p:spPr>
          <a:xfrm>
            <a:off x="-18063" y="3578980"/>
            <a:ext cx="563950" cy="1581995"/>
          </a:xfrm>
          <a:custGeom>
            <a:avLst/>
            <a:gdLst/>
            <a:ahLst/>
            <a:cxnLst/>
            <a:rect l="l" t="t" r="r" b="b"/>
            <a:pathLst>
              <a:path w="8758" h="24568" extrusionOk="0">
                <a:moveTo>
                  <a:pt x="424" y="624"/>
                </a:moveTo>
                <a:lnTo>
                  <a:pt x="8334" y="5193"/>
                </a:lnTo>
                <a:lnTo>
                  <a:pt x="8334" y="23975"/>
                </a:lnTo>
                <a:lnTo>
                  <a:pt x="424" y="19406"/>
                </a:lnTo>
                <a:lnTo>
                  <a:pt x="424" y="624"/>
                </a:lnTo>
                <a:close/>
                <a:moveTo>
                  <a:pt x="207" y="0"/>
                </a:moveTo>
                <a:cubicBezTo>
                  <a:pt x="170" y="0"/>
                  <a:pt x="128" y="11"/>
                  <a:pt x="85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19491"/>
                </a:lnTo>
                <a:cubicBezTo>
                  <a:pt x="1" y="19576"/>
                  <a:pt x="43" y="19660"/>
                  <a:pt x="85" y="19702"/>
                </a:cubicBezTo>
                <a:lnTo>
                  <a:pt x="8461" y="24567"/>
                </a:lnTo>
                <a:lnTo>
                  <a:pt x="8546" y="24567"/>
                </a:lnTo>
                <a:cubicBezTo>
                  <a:pt x="8588" y="24567"/>
                  <a:pt x="8630" y="24567"/>
                  <a:pt x="8673" y="24525"/>
                </a:cubicBezTo>
                <a:cubicBezTo>
                  <a:pt x="8715" y="24483"/>
                  <a:pt x="8757" y="24440"/>
                  <a:pt x="8757" y="24356"/>
                </a:cubicBezTo>
                <a:lnTo>
                  <a:pt x="8757" y="5066"/>
                </a:lnTo>
                <a:cubicBezTo>
                  <a:pt x="8757" y="4981"/>
                  <a:pt x="8715" y="4897"/>
                  <a:pt x="8673" y="4854"/>
                </a:cubicBezTo>
                <a:lnTo>
                  <a:pt x="297" y="32"/>
                </a:lnTo>
                <a:cubicBezTo>
                  <a:pt x="276" y="11"/>
                  <a:pt x="244" y="0"/>
                  <a:pt x="207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72"/>
          <p:cNvSpPr/>
          <p:nvPr/>
        </p:nvSpPr>
        <p:spPr>
          <a:xfrm flipH="1">
            <a:off x="509744" y="3578980"/>
            <a:ext cx="563950" cy="1581995"/>
          </a:xfrm>
          <a:custGeom>
            <a:avLst/>
            <a:gdLst/>
            <a:ahLst/>
            <a:cxnLst/>
            <a:rect l="l" t="t" r="r" b="b"/>
            <a:pathLst>
              <a:path w="8758" h="24568" extrusionOk="0">
                <a:moveTo>
                  <a:pt x="424" y="624"/>
                </a:moveTo>
                <a:lnTo>
                  <a:pt x="8334" y="5193"/>
                </a:lnTo>
                <a:lnTo>
                  <a:pt x="8334" y="23975"/>
                </a:lnTo>
                <a:lnTo>
                  <a:pt x="424" y="19406"/>
                </a:lnTo>
                <a:lnTo>
                  <a:pt x="424" y="624"/>
                </a:lnTo>
                <a:close/>
                <a:moveTo>
                  <a:pt x="207" y="0"/>
                </a:moveTo>
                <a:cubicBezTo>
                  <a:pt x="170" y="0"/>
                  <a:pt x="128" y="11"/>
                  <a:pt x="85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19491"/>
                </a:lnTo>
                <a:cubicBezTo>
                  <a:pt x="1" y="19576"/>
                  <a:pt x="43" y="19660"/>
                  <a:pt x="85" y="19702"/>
                </a:cubicBezTo>
                <a:lnTo>
                  <a:pt x="8461" y="24567"/>
                </a:lnTo>
                <a:lnTo>
                  <a:pt x="8546" y="24567"/>
                </a:lnTo>
                <a:cubicBezTo>
                  <a:pt x="8588" y="24567"/>
                  <a:pt x="8630" y="24567"/>
                  <a:pt x="8673" y="24525"/>
                </a:cubicBezTo>
                <a:cubicBezTo>
                  <a:pt x="8715" y="24483"/>
                  <a:pt x="8757" y="24440"/>
                  <a:pt x="8757" y="24356"/>
                </a:cubicBezTo>
                <a:lnTo>
                  <a:pt x="8757" y="5066"/>
                </a:lnTo>
                <a:cubicBezTo>
                  <a:pt x="8757" y="4981"/>
                  <a:pt x="8715" y="4897"/>
                  <a:pt x="8673" y="4854"/>
                </a:cubicBezTo>
                <a:lnTo>
                  <a:pt x="297" y="32"/>
                </a:lnTo>
                <a:cubicBezTo>
                  <a:pt x="276" y="11"/>
                  <a:pt x="244" y="0"/>
                  <a:pt x="207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72"/>
          <p:cNvSpPr/>
          <p:nvPr/>
        </p:nvSpPr>
        <p:spPr>
          <a:xfrm rot="10800000">
            <a:off x="535912" y="4218135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76" y="0"/>
                </a:moveTo>
                <a:lnTo>
                  <a:pt x="0" y="4823"/>
                </a:lnTo>
                <a:lnTo>
                  <a:pt x="8376" y="9645"/>
                </a:lnTo>
                <a:lnTo>
                  <a:pt x="16710" y="482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72"/>
          <p:cNvSpPr/>
          <p:nvPr/>
        </p:nvSpPr>
        <p:spPr>
          <a:xfrm>
            <a:off x="7515733" y="933514"/>
            <a:ext cx="1108710" cy="647660"/>
          </a:xfrm>
          <a:custGeom>
            <a:avLst/>
            <a:gdLst/>
            <a:ahLst/>
            <a:cxnLst/>
            <a:rect l="l" t="t" r="r" b="b"/>
            <a:pathLst>
              <a:path w="17218" h="10058" extrusionOk="0">
                <a:moveTo>
                  <a:pt x="8630" y="455"/>
                </a:moveTo>
                <a:lnTo>
                  <a:pt x="16541" y="5023"/>
                </a:lnTo>
                <a:lnTo>
                  <a:pt x="8630" y="9592"/>
                </a:lnTo>
                <a:lnTo>
                  <a:pt x="677" y="5023"/>
                </a:lnTo>
                <a:lnTo>
                  <a:pt x="8630" y="455"/>
                </a:lnTo>
                <a:close/>
                <a:moveTo>
                  <a:pt x="8625" y="0"/>
                </a:moveTo>
                <a:cubicBezTo>
                  <a:pt x="8588" y="0"/>
                  <a:pt x="8546" y="11"/>
                  <a:pt x="8503" y="32"/>
                </a:cubicBezTo>
                <a:lnTo>
                  <a:pt x="170" y="4854"/>
                </a:lnTo>
                <a:cubicBezTo>
                  <a:pt x="1" y="4939"/>
                  <a:pt x="1" y="5150"/>
                  <a:pt x="170" y="5235"/>
                </a:cubicBezTo>
                <a:lnTo>
                  <a:pt x="8503" y="10057"/>
                </a:lnTo>
                <a:lnTo>
                  <a:pt x="8715" y="10057"/>
                </a:lnTo>
                <a:lnTo>
                  <a:pt x="17091" y="5235"/>
                </a:lnTo>
                <a:cubicBezTo>
                  <a:pt x="17217" y="5150"/>
                  <a:pt x="17217" y="4939"/>
                  <a:pt x="17091" y="4854"/>
                </a:cubicBezTo>
                <a:lnTo>
                  <a:pt x="8715" y="32"/>
                </a:lnTo>
                <a:cubicBezTo>
                  <a:pt x="8694" y="11"/>
                  <a:pt x="8662" y="0"/>
                  <a:pt x="8625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72"/>
          <p:cNvSpPr/>
          <p:nvPr/>
        </p:nvSpPr>
        <p:spPr>
          <a:xfrm>
            <a:off x="8068003" y="3573659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0" y="4823"/>
                </a:moveTo>
                <a:lnTo>
                  <a:pt x="8376" y="9645"/>
                </a:lnTo>
                <a:lnTo>
                  <a:pt x="16709" y="4823"/>
                </a:lnTo>
                <a:lnTo>
                  <a:pt x="837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72"/>
          <p:cNvSpPr/>
          <p:nvPr/>
        </p:nvSpPr>
        <p:spPr>
          <a:xfrm>
            <a:off x="8048982" y="3884286"/>
            <a:ext cx="563950" cy="1581995"/>
          </a:xfrm>
          <a:custGeom>
            <a:avLst/>
            <a:gdLst/>
            <a:ahLst/>
            <a:cxnLst/>
            <a:rect l="l" t="t" r="r" b="b"/>
            <a:pathLst>
              <a:path w="8758" h="24568" extrusionOk="0">
                <a:moveTo>
                  <a:pt x="424" y="624"/>
                </a:moveTo>
                <a:lnTo>
                  <a:pt x="8334" y="5193"/>
                </a:lnTo>
                <a:lnTo>
                  <a:pt x="8334" y="23975"/>
                </a:lnTo>
                <a:lnTo>
                  <a:pt x="424" y="19406"/>
                </a:lnTo>
                <a:lnTo>
                  <a:pt x="424" y="624"/>
                </a:lnTo>
                <a:close/>
                <a:moveTo>
                  <a:pt x="207" y="0"/>
                </a:moveTo>
                <a:cubicBezTo>
                  <a:pt x="170" y="0"/>
                  <a:pt x="128" y="11"/>
                  <a:pt x="85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19491"/>
                </a:lnTo>
                <a:cubicBezTo>
                  <a:pt x="1" y="19576"/>
                  <a:pt x="43" y="19660"/>
                  <a:pt x="85" y="19702"/>
                </a:cubicBezTo>
                <a:lnTo>
                  <a:pt x="8461" y="24567"/>
                </a:lnTo>
                <a:lnTo>
                  <a:pt x="8546" y="24567"/>
                </a:lnTo>
                <a:cubicBezTo>
                  <a:pt x="8588" y="24567"/>
                  <a:pt x="8630" y="24567"/>
                  <a:pt x="8673" y="24525"/>
                </a:cubicBezTo>
                <a:cubicBezTo>
                  <a:pt x="8715" y="24483"/>
                  <a:pt x="8757" y="24440"/>
                  <a:pt x="8757" y="24356"/>
                </a:cubicBezTo>
                <a:lnTo>
                  <a:pt x="8757" y="5066"/>
                </a:lnTo>
                <a:cubicBezTo>
                  <a:pt x="8757" y="4981"/>
                  <a:pt x="8715" y="4897"/>
                  <a:pt x="8673" y="4854"/>
                </a:cubicBezTo>
                <a:lnTo>
                  <a:pt x="297" y="32"/>
                </a:lnTo>
                <a:cubicBezTo>
                  <a:pt x="276" y="11"/>
                  <a:pt x="244" y="0"/>
                  <a:pt x="207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72"/>
          <p:cNvSpPr/>
          <p:nvPr/>
        </p:nvSpPr>
        <p:spPr>
          <a:xfrm>
            <a:off x="7517815" y="4532735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76" y="1"/>
                </a:moveTo>
                <a:lnTo>
                  <a:pt x="0" y="4823"/>
                </a:lnTo>
                <a:lnTo>
                  <a:pt x="8376" y="9645"/>
                </a:lnTo>
                <a:lnTo>
                  <a:pt x="16710" y="4823"/>
                </a:ln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72"/>
          <p:cNvSpPr/>
          <p:nvPr/>
        </p:nvSpPr>
        <p:spPr>
          <a:xfrm flipH="1">
            <a:off x="8576790" y="3884286"/>
            <a:ext cx="563950" cy="1581995"/>
          </a:xfrm>
          <a:custGeom>
            <a:avLst/>
            <a:gdLst/>
            <a:ahLst/>
            <a:cxnLst/>
            <a:rect l="l" t="t" r="r" b="b"/>
            <a:pathLst>
              <a:path w="8758" h="24568" extrusionOk="0">
                <a:moveTo>
                  <a:pt x="424" y="624"/>
                </a:moveTo>
                <a:lnTo>
                  <a:pt x="8334" y="5193"/>
                </a:lnTo>
                <a:lnTo>
                  <a:pt x="8334" y="23975"/>
                </a:lnTo>
                <a:lnTo>
                  <a:pt x="424" y="19406"/>
                </a:lnTo>
                <a:lnTo>
                  <a:pt x="424" y="624"/>
                </a:lnTo>
                <a:close/>
                <a:moveTo>
                  <a:pt x="207" y="0"/>
                </a:moveTo>
                <a:cubicBezTo>
                  <a:pt x="170" y="0"/>
                  <a:pt x="128" y="11"/>
                  <a:pt x="85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19491"/>
                </a:lnTo>
                <a:cubicBezTo>
                  <a:pt x="1" y="19576"/>
                  <a:pt x="43" y="19660"/>
                  <a:pt x="85" y="19702"/>
                </a:cubicBezTo>
                <a:lnTo>
                  <a:pt x="8461" y="24567"/>
                </a:lnTo>
                <a:lnTo>
                  <a:pt x="8546" y="24567"/>
                </a:lnTo>
                <a:cubicBezTo>
                  <a:pt x="8588" y="24567"/>
                  <a:pt x="8630" y="24567"/>
                  <a:pt x="8673" y="24525"/>
                </a:cubicBezTo>
                <a:cubicBezTo>
                  <a:pt x="8715" y="24483"/>
                  <a:pt x="8757" y="24440"/>
                  <a:pt x="8757" y="24356"/>
                </a:cubicBezTo>
                <a:lnTo>
                  <a:pt x="8757" y="5066"/>
                </a:lnTo>
                <a:cubicBezTo>
                  <a:pt x="8757" y="4981"/>
                  <a:pt x="8715" y="4897"/>
                  <a:pt x="8673" y="4854"/>
                </a:cubicBezTo>
                <a:lnTo>
                  <a:pt x="297" y="32"/>
                </a:lnTo>
                <a:cubicBezTo>
                  <a:pt x="276" y="11"/>
                  <a:pt x="244" y="0"/>
                  <a:pt x="207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72"/>
          <p:cNvSpPr/>
          <p:nvPr/>
        </p:nvSpPr>
        <p:spPr>
          <a:xfrm rot="10800000">
            <a:off x="8067043" y="1270680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0" y="4823"/>
                </a:moveTo>
                <a:lnTo>
                  <a:pt x="8376" y="9645"/>
                </a:lnTo>
                <a:lnTo>
                  <a:pt x="16709" y="4823"/>
                </a:lnTo>
                <a:lnTo>
                  <a:pt x="83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72"/>
          <p:cNvSpPr/>
          <p:nvPr/>
        </p:nvSpPr>
        <p:spPr>
          <a:xfrm rot="10800000">
            <a:off x="8598113" y="-812"/>
            <a:ext cx="563950" cy="1581995"/>
          </a:xfrm>
          <a:custGeom>
            <a:avLst/>
            <a:gdLst/>
            <a:ahLst/>
            <a:cxnLst/>
            <a:rect l="l" t="t" r="r" b="b"/>
            <a:pathLst>
              <a:path w="8758" h="24568" extrusionOk="0">
                <a:moveTo>
                  <a:pt x="424" y="624"/>
                </a:moveTo>
                <a:lnTo>
                  <a:pt x="8334" y="5193"/>
                </a:lnTo>
                <a:lnTo>
                  <a:pt x="8334" y="23975"/>
                </a:lnTo>
                <a:lnTo>
                  <a:pt x="424" y="19406"/>
                </a:lnTo>
                <a:lnTo>
                  <a:pt x="424" y="624"/>
                </a:lnTo>
                <a:close/>
                <a:moveTo>
                  <a:pt x="207" y="0"/>
                </a:moveTo>
                <a:cubicBezTo>
                  <a:pt x="170" y="0"/>
                  <a:pt x="128" y="11"/>
                  <a:pt x="85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19491"/>
                </a:lnTo>
                <a:cubicBezTo>
                  <a:pt x="1" y="19576"/>
                  <a:pt x="43" y="19660"/>
                  <a:pt x="85" y="19702"/>
                </a:cubicBezTo>
                <a:lnTo>
                  <a:pt x="8461" y="24567"/>
                </a:lnTo>
                <a:lnTo>
                  <a:pt x="8546" y="24567"/>
                </a:lnTo>
                <a:cubicBezTo>
                  <a:pt x="8588" y="24567"/>
                  <a:pt x="8630" y="24567"/>
                  <a:pt x="8673" y="24525"/>
                </a:cubicBezTo>
                <a:cubicBezTo>
                  <a:pt x="8715" y="24483"/>
                  <a:pt x="8757" y="24440"/>
                  <a:pt x="8757" y="24356"/>
                </a:cubicBezTo>
                <a:lnTo>
                  <a:pt x="8757" y="5066"/>
                </a:lnTo>
                <a:cubicBezTo>
                  <a:pt x="8757" y="4981"/>
                  <a:pt x="8715" y="4897"/>
                  <a:pt x="8673" y="4854"/>
                </a:cubicBezTo>
                <a:lnTo>
                  <a:pt x="297" y="32"/>
                </a:lnTo>
                <a:cubicBezTo>
                  <a:pt x="276" y="11"/>
                  <a:pt x="244" y="0"/>
                  <a:pt x="207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72"/>
          <p:cNvSpPr/>
          <p:nvPr/>
        </p:nvSpPr>
        <p:spPr>
          <a:xfrm rot="10800000" flipH="1">
            <a:off x="8070305" y="-812"/>
            <a:ext cx="563950" cy="1581995"/>
          </a:xfrm>
          <a:custGeom>
            <a:avLst/>
            <a:gdLst/>
            <a:ahLst/>
            <a:cxnLst/>
            <a:rect l="l" t="t" r="r" b="b"/>
            <a:pathLst>
              <a:path w="8758" h="24568" extrusionOk="0">
                <a:moveTo>
                  <a:pt x="424" y="624"/>
                </a:moveTo>
                <a:lnTo>
                  <a:pt x="8334" y="5193"/>
                </a:lnTo>
                <a:lnTo>
                  <a:pt x="8334" y="23975"/>
                </a:lnTo>
                <a:lnTo>
                  <a:pt x="424" y="19406"/>
                </a:lnTo>
                <a:lnTo>
                  <a:pt x="424" y="624"/>
                </a:lnTo>
                <a:close/>
                <a:moveTo>
                  <a:pt x="207" y="0"/>
                </a:moveTo>
                <a:cubicBezTo>
                  <a:pt x="170" y="0"/>
                  <a:pt x="128" y="11"/>
                  <a:pt x="85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19491"/>
                </a:lnTo>
                <a:cubicBezTo>
                  <a:pt x="1" y="19576"/>
                  <a:pt x="43" y="19660"/>
                  <a:pt x="85" y="19702"/>
                </a:cubicBezTo>
                <a:lnTo>
                  <a:pt x="8461" y="24567"/>
                </a:lnTo>
                <a:lnTo>
                  <a:pt x="8546" y="24567"/>
                </a:lnTo>
                <a:cubicBezTo>
                  <a:pt x="8588" y="24567"/>
                  <a:pt x="8630" y="24567"/>
                  <a:pt x="8673" y="24525"/>
                </a:cubicBezTo>
                <a:cubicBezTo>
                  <a:pt x="8715" y="24483"/>
                  <a:pt x="8757" y="24440"/>
                  <a:pt x="8757" y="24356"/>
                </a:cubicBezTo>
                <a:lnTo>
                  <a:pt x="8757" y="5066"/>
                </a:lnTo>
                <a:cubicBezTo>
                  <a:pt x="8757" y="4981"/>
                  <a:pt x="8715" y="4897"/>
                  <a:pt x="8673" y="4854"/>
                </a:cubicBezTo>
                <a:lnTo>
                  <a:pt x="297" y="32"/>
                </a:lnTo>
                <a:cubicBezTo>
                  <a:pt x="276" y="11"/>
                  <a:pt x="244" y="0"/>
                  <a:pt x="207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72"/>
          <p:cNvSpPr/>
          <p:nvPr/>
        </p:nvSpPr>
        <p:spPr>
          <a:xfrm>
            <a:off x="7532089" y="320873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76" y="0"/>
                </a:moveTo>
                <a:lnTo>
                  <a:pt x="0" y="4823"/>
                </a:lnTo>
                <a:lnTo>
                  <a:pt x="8376" y="9645"/>
                </a:lnTo>
                <a:lnTo>
                  <a:pt x="16710" y="482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72"/>
          <p:cNvSpPr/>
          <p:nvPr/>
        </p:nvSpPr>
        <p:spPr>
          <a:xfrm rot="10800000">
            <a:off x="1611911" y="558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76" y="1"/>
                </a:moveTo>
                <a:lnTo>
                  <a:pt x="0" y="4823"/>
                </a:lnTo>
                <a:lnTo>
                  <a:pt x="8376" y="9645"/>
                </a:lnTo>
                <a:lnTo>
                  <a:pt x="16710" y="48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72"/>
          <p:cNvSpPr/>
          <p:nvPr/>
        </p:nvSpPr>
        <p:spPr>
          <a:xfrm>
            <a:off x="6447065" y="4532735"/>
            <a:ext cx="1075999" cy="621130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76" y="1"/>
                </a:moveTo>
                <a:lnTo>
                  <a:pt x="0" y="4823"/>
                </a:lnTo>
                <a:lnTo>
                  <a:pt x="8376" y="9645"/>
                </a:lnTo>
                <a:lnTo>
                  <a:pt x="16710" y="482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7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73"/>
          <p:cNvSpPr txBox="1">
            <a:spLocks noGrp="1"/>
          </p:cNvSpPr>
          <p:nvPr>
            <p:ph type="title"/>
          </p:nvPr>
        </p:nvSpPr>
        <p:spPr>
          <a:xfrm>
            <a:off x="615532" y="624537"/>
            <a:ext cx="4905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73"/>
          <p:cNvSpPr txBox="1">
            <a:spLocks noGrp="1"/>
          </p:cNvSpPr>
          <p:nvPr>
            <p:ph type="subTitle" idx="1"/>
          </p:nvPr>
        </p:nvSpPr>
        <p:spPr>
          <a:xfrm>
            <a:off x="615525" y="2437116"/>
            <a:ext cx="4247400" cy="23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>
            <a:endParaRPr/>
          </a:p>
        </p:txBody>
      </p:sp>
      <p:sp>
        <p:nvSpPr>
          <p:cNvPr id="585" name="Google Shape;585;p73"/>
          <p:cNvSpPr txBox="1">
            <a:spLocks noGrp="1"/>
          </p:cNvSpPr>
          <p:nvPr>
            <p:ph type="subTitle" idx="2"/>
          </p:nvPr>
        </p:nvSpPr>
        <p:spPr>
          <a:xfrm>
            <a:off x="4587525" y="3409725"/>
            <a:ext cx="3972900" cy="10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CUSTOM_13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2"/>
          <p:cNvSpPr txBox="1">
            <a:spLocks noGrp="1"/>
          </p:cNvSpPr>
          <p:nvPr>
            <p:ph type="title"/>
          </p:nvPr>
        </p:nvSpPr>
        <p:spPr>
          <a:xfrm>
            <a:off x="2080525" y="1708975"/>
            <a:ext cx="4983000" cy="8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8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52"/>
          <p:cNvSpPr txBox="1">
            <a:spLocks noGrp="1"/>
          </p:cNvSpPr>
          <p:nvPr>
            <p:ph type="subTitle" idx="1"/>
          </p:nvPr>
        </p:nvSpPr>
        <p:spPr>
          <a:xfrm>
            <a:off x="2500400" y="2848100"/>
            <a:ext cx="4143300" cy="6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218" name="Google Shape;218;p52"/>
          <p:cNvGrpSpPr/>
          <p:nvPr/>
        </p:nvGrpSpPr>
        <p:grpSpPr>
          <a:xfrm>
            <a:off x="8335004" y="673707"/>
            <a:ext cx="1363156" cy="3796104"/>
            <a:chOff x="8335004" y="673707"/>
            <a:chExt cx="1363156" cy="3796104"/>
          </a:xfrm>
        </p:grpSpPr>
        <p:sp>
          <p:nvSpPr>
            <p:cNvPr id="219" name="Google Shape;219;p52"/>
            <p:cNvSpPr/>
            <p:nvPr/>
          </p:nvSpPr>
          <p:spPr>
            <a:xfrm rot="3599928">
              <a:off x="8334968" y="1165216"/>
              <a:ext cx="1076001" cy="621132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0"/>
                  </a:moveTo>
                  <a:lnTo>
                    <a:pt x="0" y="4823"/>
                  </a:lnTo>
                  <a:lnTo>
                    <a:pt x="8376" y="9645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52"/>
            <p:cNvSpPr/>
            <p:nvPr/>
          </p:nvSpPr>
          <p:spPr>
            <a:xfrm>
              <a:off x="8595560" y="3211260"/>
              <a:ext cx="1075999" cy="62113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1"/>
                  </a:moveTo>
                  <a:lnTo>
                    <a:pt x="0" y="4823"/>
                  </a:lnTo>
                  <a:lnTo>
                    <a:pt x="8376" y="9645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52"/>
            <p:cNvSpPr/>
            <p:nvPr/>
          </p:nvSpPr>
          <p:spPr>
            <a:xfrm>
              <a:off x="8594886" y="2245655"/>
              <a:ext cx="566654" cy="960929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24" y="624"/>
                  </a:moveTo>
                  <a:lnTo>
                    <a:pt x="8377" y="5193"/>
                  </a:lnTo>
                  <a:lnTo>
                    <a:pt x="8377" y="14330"/>
                  </a:lnTo>
                  <a:lnTo>
                    <a:pt x="424" y="9762"/>
                  </a:lnTo>
                  <a:lnTo>
                    <a:pt x="424" y="624"/>
                  </a:lnTo>
                  <a:close/>
                  <a:moveTo>
                    <a:pt x="218" y="0"/>
                  </a:moveTo>
                  <a:cubicBezTo>
                    <a:pt x="181" y="0"/>
                    <a:pt x="149" y="11"/>
                    <a:pt x="128" y="32"/>
                  </a:cubicBezTo>
                  <a:cubicBezTo>
                    <a:pt x="43" y="74"/>
                    <a:pt x="1" y="159"/>
                    <a:pt x="1" y="244"/>
                  </a:cubicBezTo>
                  <a:lnTo>
                    <a:pt x="1" y="9888"/>
                  </a:lnTo>
                  <a:cubicBezTo>
                    <a:pt x="1" y="9973"/>
                    <a:pt x="43" y="10058"/>
                    <a:pt x="128" y="10100"/>
                  </a:cubicBezTo>
                  <a:lnTo>
                    <a:pt x="8461" y="14922"/>
                  </a:lnTo>
                  <a:lnTo>
                    <a:pt x="8588" y="14922"/>
                  </a:lnTo>
                  <a:cubicBezTo>
                    <a:pt x="8630" y="14922"/>
                    <a:pt x="8673" y="14922"/>
                    <a:pt x="8673" y="14880"/>
                  </a:cubicBezTo>
                  <a:cubicBezTo>
                    <a:pt x="8757" y="14838"/>
                    <a:pt x="8800" y="14796"/>
                    <a:pt x="8800" y="14711"/>
                  </a:cubicBezTo>
                  <a:lnTo>
                    <a:pt x="8800" y="5066"/>
                  </a:lnTo>
                  <a:cubicBezTo>
                    <a:pt x="8800" y="4981"/>
                    <a:pt x="8757" y="4897"/>
                    <a:pt x="8673" y="4855"/>
                  </a:cubicBezTo>
                  <a:lnTo>
                    <a:pt x="339" y="32"/>
                  </a:lnTo>
                  <a:cubicBezTo>
                    <a:pt x="297" y="11"/>
                    <a:pt x="255" y="0"/>
                    <a:pt x="218" y="0"/>
                  </a:cubicBez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52"/>
            <p:cNvSpPr/>
            <p:nvPr/>
          </p:nvSpPr>
          <p:spPr>
            <a:xfrm>
              <a:off x="8594923" y="673707"/>
              <a:ext cx="1103237" cy="650429"/>
            </a:xfrm>
            <a:custGeom>
              <a:avLst/>
              <a:gdLst/>
              <a:ahLst/>
              <a:cxnLst/>
              <a:rect l="l" t="t" r="r" b="b"/>
              <a:pathLst>
                <a:path w="17133" h="10101" extrusionOk="0">
                  <a:moveTo>
                    <a:pt x="8588" y="498"/>
                  </a:moveTo>
                  <a:lnTo>
                    <a:pt x="16498" y="5067"/>
                  </a:lnTo>
                  <a:lnTo>
                    <a:pt x="8588" y="9635"/>
                  </a:lnTo>
                  <a:lnTo>
                    <a:pt x="635" y="5067"/>
                  </a:lnTo>
                  <a:lnTo>
                    <a:pt x="8588" y="498"/>
                  </a:lnTo>
                  <a:close/>
                  <a:moveTo>
                    <a:pt x="8583" y="1"/>
                  </a:moveTo>
                  <a:cubicBezTo>
                    <a:pt x="8546" y="1"/>
                    <a:pt x="8503" y="11"/>
                    <a:pt x="8461" y="33"/>
                  </a:cubicBezTo>
                  <a:lnTo>
                    <a:pt x="127" y="4855"/>
                  </a:lnTo>
                  <a:cubicBezTo>
                    <a:pt x="43" y="4897"/>
                    <a:pt x="1" y="4982"/>
                    <a:pt x="1" y="5067"/>
                  </a:cubicBezTo>
                  <a:cubicBezTo>
                    <a:pt x="1" y="5109"/>
                    <a:pt x="43" y="5193"/>
                    <a:pt x="127" y="5236"/>
                  </a:cubicBezTo>
                  <a:lnTo>
                    <a:pt x="8461" y="10058"/>
                  </a:lnTo>
                  <a:cubicBezTo>
                    <a:pt x="8503" y="10101"/>
                    <a:pt x="8546" y="10101"/>
                    <a:pt x="8588" y="10101"/>
                  </a:cubicBezTo>
                  <a:cubicBezTo>
                    <a:pt x="8630" y="10101"/>
                    <a:pt x="8630" y="10101"/>
                    <a:pt x="8672" y="10058"/>
                  </a:cubicBezTo>
                  <a:lnTo>
                    <a:pt x="17048" y="5236"/>
                  </a:lnTo>
                  <a:cubicBezTo>
                    <a:pt x="17091" y="5193"/>
                    <a:pt x="17133" y="5109"/>
                    <a:pt x="17133" y="5067"/>
                  </a:cubicBezTo>
                  <a:cubicBezTo>
                    <a:pt x="17133" y="4982"/>
                    <a:pt x="17091" y="4897"/>
                    <a:pt x="17048" y="4855"/>
                  </a:cubicBezTo>
                  <a:lnTo>
                    <a:pt x="8672" y="33"/>
                  </a:lnTo>
                  <a:cubicBezTo>
                    <a:pt x="8651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52"/>
            <p:cNvSpPr/>
            <p:nvPr/>
          </p:nvSpPr>
          <p:spPr>
            <a:xfrm>
              <a:off x="8589638" y="3508882"/>
              <a:ext cx="566654" cy="960929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66" y="582"/>
                  </a:moveTo>
                  <a:lnTo>
                    <a:pt x="8377" y="5150"/>
                  </a:lnTo>
                  <a:lnTo>
                    <a:pt x="8377" y="14288"/>
                  </a:lnTo>
                  <a:lnTo>
                    <a:pt x="466" y="9719"/>
                  </a:lnTo>
                  <a:lnTo>
                    <a:pt x="466" y="582"/>
                  </a:lnTo>
                  <a:close/>
                  <a:moveTo>
                    <a:pt x="218" y="0"/>
                  </a:moveTo>
                  <a:cubicBezTo>
                    <a:pt x="181" y="0"/>
                    <a:pt x="149" y="11"/>
                    <a:pt x="128" y="32"/>
                  </a:cubicBezTo>
                  <a:cubicBezTo>
                    <a:pt x="43" y="74"/>
                    <a:pt x="1" y="116"/>
                    <a:pt x="1" y="201"/>
                  </a:cubicBezTo>
                  <a:lnTo>
                    <a:pt x="1" y="9846"/>
                  </a:lnTo>
                  <a:cubicBezTo>
                    <a:pt x="1" y="9930"/>
                    <a:pt x="43" y="10015"/>
                    <a:pt x="128" y="10057"/>
                  </a:cubicBezTo>
                  <a:lnTo>
                    <a:pt x="8461" y="14880"/>
                  </a:lnTo>
                  <a:cubicBezTo>
                    <a:pt x="8504" y="14880"/>
                    <a:pt x="8546" y="14922"/>
                    <a:pt x="8588" y="14922"/>
                  </a:cubicBezTo>
                  <a:cubicBezTo>
                    <a:pt x="8631" y="14922"/>
                    <a:pt x="8673" y="14880"/>
                    <a:pt x="8673" y="14880"/>
                  </a:cubicBezTo>
                  <a:cubicBezTo>
                    <a:pt x="8757" y="14837"/>
                    <a:pt x="8800" y="14753"/>
                    <a:pt x="8800" y="14668"/>
                  </a:cubicBezTo>
                  <a:lnTo>
                    <a:pt x="8800" y="5023"/>
                  </a:lnTo>
                  <a:cubicBezTo>
                    <a:pt x="8800" y="4939"/>
                    <a:pt x="8757" y="4896"/>
                    <a:pt x="8673" y="4854"/>
                  </a:cubicBezTo>
                  <a:lnTo>
                    <a:pt x="339" y="32"/>
                  </a:lnTo>
                  <a:cubicBezTo>
                    <a:pt x="297" y="11"/>
                    <a:pt x="255" y="0"/>
                    <a:pt x="218" y="0"/>
                  </a:cubicBezTo>
                  <a:close/>
                </a:path>
              </a:pathLst>
            </a:custGeom>
            <a:solidFill>
              <a:srgbClr val="FDB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52"/>
            <p:cNvSpPr/>
            <p:nvPr/>
          </p:nvSpPr>
          <p:spPr>
            <a:xfrm>
              <a:off x="8600268" y="1942532"/>
              <a:ext cx="1075999" cy="62113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0"/>
                  </a:moveTo>
                  <a:lnTo>
                    <a:pt x="0" y="4823"/>
                  </a:lnTo>
                  <a:lnTo>
                    <a:pt x="8376" y="9645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rgbClr val="31B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225;p52"/>
          <p:cNvGrpSpPr/>
          <p:nvPr/>
        </p:nvGrpSpPr>
        <p:grpSpPr>
          <a:xfrm flipH="1">
            <a:off x="-562771" y="673707"/>
            <a:ext cx="1363156" cy="3796104"/>
            <a:chOff x="8335004" y="673707"/>
            <a:chExt cx="1363156" cy="3796104"/>
          </a:xfrm>
        </p:grpSpPr>
        <p:sp>
          <p:nvSpPr>
            <p:cNvPr id="226" name="Google Shape;226;p52"/>
            <p:cNvSpPr/>
            <p:nvPr/>
          </p:nvSpPr>
          <p:spPr>
            <a:xfrm rot="3599928">
              <a:off x="8334968" y="1165216"/>
              <a:ext cx="1076001" cy="621132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0"/>
                  </a:moveTo>
                  <a:lnTo>
                    <a:pt x="0" y="4823"/>
                  </a:lnTo>
                  <a:lnTo>
                    <a:pt x="8376" y="9645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52"/>
            <p:cNvSpPr/>
            <p:nvPr/>
          </p:nvSpPr>
          <p:spPr>
            <a:xfrm>
              <a:off x="8595560" y="3211260"/>
              <a:ext cx="1075999" cy="62113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1"/>
                  </a:moveTo>
                  <a:lnTo>
                    <a:pt x="0" y="4823"/>
                  </a:lnTo>
                  <a:lnTo>
                    <a:pt x="8376" y="9645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52"/>
            <p:cNvSpPr/>
            <p:nvPr/>
          </p:nvSpPr>
          <p:spPr>
            <a:xfrm>
              <a:off x="8594886" y="2245655"/>
              <a:ext cx="566654" cy="960929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24" y="624"/>
                  </a:moveTo>
                  <a:lnTo>
                    <a:pt x="8377" y="5193"/>
                  </a:lnTo>
                  <a:lnTo>
                    <a:pt x="8377" y="14330"/>
                  </a:lnTo>
                  <a:lnTo>
                    <a:pt x="424" y="9762"/>
                  </a:lnTo>
                  <a:lnTo>
                    <a:pt x="424" y="624"/>
                  </a:lnTo>
                  <a:close/>
                  <a:moveTo>
                    <a:pt x="218" y="0"/>
                  </a:moveTo>
                  <a:cubicBezTo>
                    <a:pt x="181" y="0"/>
                    <a:pt x="149" y="11"/>
                    <a:pt x="128" y="32"/>
                  </a:cubicBezTo>
                  <a:cubicBezTo>
                    <a:pt x="43" y="74"/>
                    <a:pt x="1" y="159"/>
                    <a:pt x="1" y="244"/>
                  </a:cubicBezTo>
                  <a:lnTo>
                    <a:pt x="1" y="9888"/>
                  </a:lnTo>
                  <a:cubicBezTo>
                    <a:pt x="1" y="9973"/>
                    <a:pt x="43" y="10058"/>
                    <a:pt x="128" y="10100"/>
                  </a:cubicBezTo>
                  <a:lnTo>
                    <a:pt x="8461" y="14922"/>
                  </a:lnTo>
                  <a:lnTo>
                    <a:pt x="8588" y="14922"/>
                  </a:lnTo>
                  <a:cubicBezTo>
                    <a:pt x="8630" y="14922"/>
                    <a:pt x="8673" y="14922"/>
                    <a:pt x="8673" y="14880"/>
                  </a:cubicBezTo>
                  <a:cubicBezTo>
                    <a:pt x="8757" y="14838"/>
                    <a:pt x="8800" y="14796"/>
                    <a:pt x="8800" y="14711"/>
                  </a:cubicBezTo>
                  <a:lnTo>
                    <a:pt x="8800" y="5066"/>
                  </a:lnTo>
                  <a:cubicBezTo>
                    <a:pt x="8800" y="4981"/>
                    <a:pt x="8757" y="4897"/>
                    <a:pt x="8673" y="4855"/>
                  </a:cubicBezTo>
                  <a:lnTo>
                    <a:pt x="339" y="32"/>
                  </a:lnTo>
                  <a:cubicBezTo>
                    <a:pt x="297" y="11"/>
                    <a:pt x="255" y="0"/>
                    <a:pt x="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52"/>
            <p:cNvSpPr/>
            <p:nvPr/>
          </p:nvSpPr>
          <p:spPr>
            <a:xfrm>
              <a:off x="8594923" y="673707"/>
              <a:ext cx="1103237" cy="650429"/>
            </a:xfrm>
            <a:custGeom>
              <a:avLst/>
              <a:gdLst/>
              <a:ahLst/>
              <a:cxnLst/>
              <a:rect l="l" t="t" r="r" b="b"/>
              <a:pathLst>
                <a:path w="17133" h="10101" extrusionOk="0">
                  <a:moveTo>
                    <a:pt x="8588" y="498"/>
                  </a:moveTo>
                  <a:lnTo>
                    <a:pt x="16498" y="5067"/>
                  </a:lnTo>
                  <a:lnTo>
                    <a:pt x="8588" y="9635"/>
                  </a:lnTo>
                  <a:lnTo>
                    <a:pt x="635" y="5067"/>
                  </a:lnTo>
                  <a:lnTo>
                    <a:pt x="8588" y="498"/>
                  </a:lnTo>
                  <a:close/>
                  <a:moveTo>
                    <a:pt x="8583" y="1"/>
                  </a:moveTo>
                  <a:cubicBezTo>
                    <a:pt x="8546" y="1"/>
                    <a:pt x="8503" y="11"/>
                    <a:pt x="8461" y="33"/>
                  </a:cubicBezTo>
                  <a:lnTo>
                    <a:pt x="127" y="4855"/>
                  </a:lnTo>
                  <a:cubicBezTo>
                    <a:pt x="43" y="4897"/>
                    <a:pt x="1" y="4982"/>
                    <a:pt x="1" y="5067"/>
                  </a:cubicBezTo>
                  <a:cubicBezTo>
                    <a:pt x="1" y="5109"/>
                    <a:pt x="43" y="5193"/>
                    <a:pt x="127" y="5236"/>
                  </a:cubicBezTo>
                  <a:lnTo>
                    <a:pt x="8461" y="10058"/>
                  </a:lnTo>
                  <a:cubicBezTo>
                    <a:pt x="8503" y="10101"/>
                    <a:pt x="8546" y="10101"/>
                    <a:pt x="8588" y="10101"/>
                  </a:cubicBezTo>
                  <a:cubicBezTo>
                    <a:pt x="8630" y="10101"/>
                    <a:pt x="8630" y="10101"/>
                    <a:pt x="8672" y="10058"/>
                  </a:cubicBezTo>
                  <a:lnTo>
                    <a:pt x="17048" y="5236"/>
                  </a:lnTo>
                  <a:cubicBezTo>
                    <a:pt x="17091" y="5193"/>
                    <a:pt x="17133" y="5109"/>
                    <a:pt x="17133" y="5067"/>
                  </a:cubicBezTo>
                  <a:cubicBezTo>
                    <a:pt x="17133" y="4982"/>
                    <a:pt x="17091" y="4897"/>
                    <a:pt x="17048" y="4855"/>
                  </a:cubicBezTo>
                  <a:lnTo>
                    <a:pt x="8672" y="33"/>
                  </a:lnTo>
                  <a:cubicBezTo>
                    <a:pt x="8651" y="11"/>
                    <a:pt x="8620" y="1"/>
                    <a:pt x="8583" y="1"/>
                  </a:cubicBezTo>
                  <a:close/>
                </a:path>
              </a:pathLst>
            </a:custGeom>
            <a:solidFill>
              <a:srgbClr val="1A1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52"/>
            <p:cNvSpPr/>
            <p:nvPr/>
          </p:nvSpPr>
          <p:spPr>
            <a:xfrm>
              <a:off x="8589638" y="3508882"/>
              <a:ext cx="566654" cy="960929"/>
            </a:xfrm>
            <a:custGeom>
              <a:avLst/>
              <a:gdLst/>
              <a:ahLst/>
              <a:cxnLst/>
              <a:rect l="l" t="t" r="r" b="b"/>
              <a:pathLst>
                <a:path w="8800" h="14923" extrusionOk="0">
                  <a:moveTo>
                    <a:pt x="466" y="582"/>
                  </a:moveTo>
                  <a:lnTo>
                    <a:pt x="8377" y="5150"/>
                  </a:lnTo>
                  <a:lnTo>
                    <a:pt x="8377" y="14288"/>
                  </a:lnTo>
                  <a:lnTo>
                    <a:pt x="466" y="9719"/>
                  </a:lnTo>
                  <a:lnTo>
                    <a:pt x="466" y="582"/>
                  </a:lnTo>
                  <a:close/>
                  <a:moveTo>
                    <a:pt x="218" y="0"/>
                  </a:moveTo>
                  <a:cubicBezTo>
                    <a:pt x="181" y="0"/>
                    <a:pt x="149" y="11"/>
                    <a:pt x="128" y="32"/>
                  </a:cubicBezTo>
                  <a:cubicBezTo>
                    <a:pt x="43" y="74"/>
                    <a:pt x="1" y="116"/>
                    <a:pt x="1" y="201"/>
                  </a:cubicBezTo>
                  <a:lnTo>
                    <a:pt x="1" y="9846"/>
                  </a:lnTo>
                  <a:cubicBezTo>
                    <a:pt x="1" y="9930"/>
                    <a:pt x="43" y="10015"/>
                    <a:pt x="128" y="10057"/>
                  </a:cubicBezTo>
                  <a:lnTo>
                    <a:pt x="8461" y="14880"/>
                  </a:lnTo>
                  <a:cubicBezTo>
                    <a:pt x="8504" y="14880"/>
                    <a:pt x="8546" y="14922"/>
                    <a:pt x="8588" y="14922"/>
                  </a:cubicBezTo>
                  <a:cubicBezTo>
                    <a:pt x="8631" y="14922"/>
                    <a:pt x="8673" y="14880"/>
                    <a:pt x="8673" y="14880"/>
                  </a:cubicBezTo>
                  <a:cubicBezTo>
                    <a:pt x="8757" y="14837"/>
                    <a:pt x="8800" y="14753"/>
                    <a:pt x="8800" y="14668"/>
                  </a:cubicBezTo>
                  <a:lnTo>
                    <a:pt x="8800" y="5023"/>
                  </a:lnTo>
                  <a:cubicBezTo>
                    <a:pt x="8800" y="4939"/>
                    <a:pt x="8757" y="4896"/>
                    <a:pt x="8673" y="4854"/>
                  </a:cubicBezTo>
                  <a:lnTo>
                    <a:pt x="339" y="32"/>
                  </a:lnTo>
                  <a:cubicBezTo>
                    <a:pt x="297" y="11"/>
                    <a:pt x="255" y="0"/>
                    <a:pt x="2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52"/>
            <p:cNvSpPr/>
            <p:nvPr/>
          </p:nvSpPr>
          <p:spPr>
            <a:xfrm>
              <a:off x="8600268" y="1942532"/>
              <a:ext cx="1075999" cy="621130"/>
            </a:xfrm>
            <a:custGeom>
              <a:avLst/>
              <a:gdLst/>
              <a:ahLst/>
              <a:cxnLst/>
              <a:rect l="l" t="t" r="r" b="b"/>
              <a:pathLst>
                <a:path w="16710" h="9646" extrusionOk="0">
                  <a:moveTo>
                    <a:pt x="8376" y="0"/>
                  </a:moveTo>
                  <a:lnTo>
                    <a:pt x="0" y="4823"/>
                  </a:lnTo>
                  <a:lnTo>
                    <a:pt x="8376" y="9645"/>
                  </a:lnTo>
                  <a:lnTo>
                    <a:pt x="16710" y="482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3"/>
          <p:cNvSpPr txBox="1">
            <a:spLocks noGrp="1"/>
          </p:cNvSpPr>
          <p:nvPr>
            <p:ph type="subTitle" idx="1"/>
          </p:nvPr>
        </p:nvSpPr>
        <p:spPr>
          <a:xfrm>
            <a:off x="4598895" y="3622474"/>
            <a:ext cx="18861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4" name="Google Shape;234;p53"/>
          <p:cNvSpPr txBox="1">
            <a:spLocks noGrp="1"/>
          </p:cNvSpPr>
          <p:nvPr>
            <p:ph type="subTitle" idx="2"/>
          </p:nvPr>
        </p:nvSpPr>
        <p:spPr>
          <a:xfrm>
            <a:off x="6546600" y="3620674"/>
            <a:ext cx="18861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5" name="Google Shape;235;p53"/>
          <p:cNvSpPr txBox="1">
            <a:spLocks noGrp="1"/>
          </p:cNvSpPr>
          <p:nvPr>
            <p:ph type="title"/>
          </p:nvPr>
        </p:nvSpPr>
        <p:spPr>
          <a:xfrm>
            <a:off x="880975" y="2280181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236" name="Google Shape;236;p53"/>
          <p:cNvSpPr txBox="1">
            <a:spLocks noGrp="1"/>
          </p:cNvSpPr>
          <p:nvPr>
            <p:ph type="title" idx="3"/>
          </p:nvPr>
        </p:nvSpPr>
        <p:spPr>
          <a:xfrm>
            <a:off x="2822163" y="2280181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237" name="Google Shape;237;p53"/>
          <p:cNvSpPr txBox="1">
            <a:spLocks noGrp="1"/>
          </p:cNvSpPr>
          <p:nvPr>
            <p:ph type="title" idx="4"/>
          </p:nvPr>
        </p:nvSpPr>
        <p:spPr>
          <a:xfrm>
            <a:off x="4767045" y="2280181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238" name="Google Shape;238;p53"/>
          <p:cNvSpPr txBox="1">
            <a:spLocks noGrp="1"/>
          </p:cNvSpPr>
          <p:nvPr>
            <p:ph type="title" idx="5"/>
          </p:nvPr>
        </p:nvSpPr>
        <p:spPr>
          <a:xfrm>
            <a:off x="6714750" y="2280181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239" name="Google Shape;239;p53"/>
          <p:cNvSpPr txBox="1">
            <a:spLocks noGrp="1"/>
          </p:cNvSpPr>
          <p:nvPr>
            <p:ph type="subTitle" idx="6"/>
          </p:nvPr>
        </p:nvSpPr>
        <p:spPr>
          <a:xfrm>
            <a:off x="711300" y="3275245"/>
            <a:ext cx="1889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9pPr>
          </a:lstStyle>
          <a:p>
            <a:endParaRPr/>
          </a:p>
        </p:txBody>
      </p:sp>
      <p:sp>
        <p:nvSpPr>
          <p:cNvPr id="240" name="Google Shape;240;p53"/>
          <p:cNvSpPr txBox="1">
            <a:spLocks noGrp="1"/>
          </p:cNvSpPr>
          <p:nvPr>
            <p:ph type="subTitle" idx="7"/>
          </p:nvPr>
        </p:nvSpPr>
        <p:spPr>
          <a:xfrm>
            <a:off x="2658213" y="3277645"/>
            <a:ext cx="18777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9pPr>
          </a:lstStyle>
          <a:p>
            <a:endParaRPr/>
          </a:p>
        </p:txBody>
      </p:sp>
      <p:sp>
        <p:nvSpPr>
          <p:cNvPr id="241" name="Google Shape;241;p53"/>
          <p:cNvSpPr txBox="1">
            <a:spLocks noGrp="1"/>
          </p:cNvSpPr>
          <p:nvPr>
            <p:ph type="subTitle" idx="8"/>
          </p:nvPr>
        </p:nvSpPr>
        <p:spPr>
          <a:xfrm>
            <a:off x="6550800" y="3278070"/>
            <a:ext cx="18777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9pPr>
          </a:lstStyle>
          <a:p>
            <a:endParaRPr/>
          </a:p>
        </p:txBody>
      </p:sp>
      <p:sp>
        <p:nvSpPr>
          <p:cNvPr id="242" name="Google Shape;242;p53"/>
          <p:cNvSpPr txBox="1">
            <a:spLocks noGrp="1"/>
          </p:cNvSpPr>
          <p:nvPr>
            <p:ph type="subTitle" idx="9"/>
          </p:nvPr>
        </p:nvSpPr>
        <p:spPr>
          <a:xfrm>
            <a:off x="712950" y="3616125"/>
            <a:ext cx="18861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3" name="Google Shape;243;p53"/>
          <p:cNvSpPr txBox="1">
            <a:spLocks noGrp="1"/>
          </p:cNvSpPr>
          <p:nvPr>
            <p:ph type="subTitle" idx="13"/>
          </p:nvPr>
        </p:nvSpPr>
        <p:spPr>
          <a:xfrm>
            <a:off x="2654013" y="3616125"/>
            <a:ext cx="18861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4" name="Google Shape;244;p53"/>
          <p:cNvSpPr txBox="1">
            <a:spLocks noGrp="1"/>
          </p:cNvSpPr>
          <p:nvPr>
            <p:ph type="subTitle" idx="14"/>
          </p:nvPr>
        </p:nvSpPr>
        <p:spPr>
          <a:xfrm>
            <a:off x="4597245" y="3273424"/>
            <a:ext cx="1889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2"/>
                </a:solidFill>
                <a:latin typeface="Share"/>
                <a:ea typeface="Share"/>
                <a:cs typeface="Share"/>
                <a:sym typeface="Share"/>
              </a:defRPr>
            </a:lvl9pPr>
          </a:lstStyle>
          <a:p>
            <a:endParaRPr/>
          </a:p>
        </p:txBody>
      </p:sp>
      <p:sp>
        <p:nvSpPr>
          <p:cNvPr id="245" name="Google Shape;245;p53"/>
          <p:cNvSpPr txBox="1">
            <a:spLocks noGrp="1"/>
          </p:cNvSpPr>
          <p:nvPr>
            <p:ph type="title" idx="15"/>
          </p:nvPr>
        </p:nvSpPr>
        <p:spPr>
          <a:xfrm>
            <a:off x="615900" y="590150"/>
            <a:ext cx="79122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4"/>
          <p:cNvSpPr txBox="1">
            <a:spLocks noGrp="1"/>
          </p:cNvSpPr>
          <p:nvPr>
            <p:ph type="subTitle" idx="1"/>
          </p:nvPr>
        </p:nvSpPr>
        <p:spPr>
          <a:xfrm>
            <a:off x="616264" y="1493625"/>
            <a:ext cx="3153600" cy="19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8" name="Google Shape;248;p54"/>
          <p:cNvSpPr txBox="1">
            <a:spLocks noGrp="1"/>
          </p:cNvSpPr>
          <p:nvPr>
            <p:ph type="title"/>
          </p:nvPr>
        </p:nvSpPr>
        <p:spPr>
          <a:xfrm>
            <a:off x="616239" y="586481"/>
            <a:ext cx="31536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9" name="Google Shape;249;p54"/>
          <p:cNvSpPr/>
          <p:nvPr/>
        </p:nvSpPr>
        <p:spPr>
          <a:xfrm rot="10800000">
            <a:off x="1090798" y="4495110"/>
            <a:ext cx="1129022" cy="665514"/>
          </a:xfrm>
          <a:custGeom>
            <a:avLst/>
            <a:gdLst/>
            <a:ahLst/>
            <a:cxnLst/>
            <a:rect l="l" t="t" r="r" b="b"/>
            <a:pathLst>
              <a:path w="17133" h="10100" extrusionOk="0">
                <a:moveTo>
                  <a:pt x="8588" y="497"/>
                </a:moveTo>
                <a:lnTo>
                  <a:pt x="16498" y="5066"/>
                </a:lnTo>
                <a:lnTo>
                  <a:pt x="8588" y="9634"/>
                </a:lnTo>
                <a:lnTo>
                  <a:pt x="635" y="5066"/>
                </a:lnTo>
                <a:lnTo>
                  <a:pt x="8588" y="497"/>
                </a:lnTo>
                <a:close/>
                <a:moveTo>
                  <a:pt x="8583" y="0"/>
                </a:moveTo>
                <a:cubicBezTo>
                  <a:pt x="8546" y="0"/>
                  <a:pt x="8503" y="11"/>
                  <a:pt x="8461" y="32"/>
                </a:cubicBezTo>
                <a:lnTo>
                  <a:pt x="127" y="4854"/>
                </a:lnTo>
                <a:cubicBezTo>
                  <a:pt x="43" y="4896"/>
                  <a:pt x="1" y="4981"/>
                  <a:pt x="1" y="5066"/>
                </a:cubicBezTo>
                <a:cubicBezTo>
                  <a:pt x="1" y="5150"/>
                  <a:pt x="43" y="5193"/>
                  <a:pt x="127" y="5235"/>
                </a:cubicBezTo>
                <a:lnTo>
                  <a:pt x="8461" y="10057"/>
                </a:lnTo>
                <a:cubicBezTo>
                  <a:pt x="8503" y="10100"/>
                  <a:pt x="8546" y="10100"/>
                  <a:pt x="8588" y="10100"/>
                </a:cubicBezTo>
                <a:cubicBezTo>
                  <a:pt x="8630" y="10100"/>
                  <a:pt x="8630" y="10100"/>
                  <a:pt x="8672" y="10057"/>
                </a:cubicBezTo>
                <a:lnTo>
                  <a:pt x="17048" y="5235"/>
                </a:lnTo>
                <a:cubicBezTo>
                  <a:pt x="17091" y="5193"/>
                  <a:pt x="17133" y="5150"/>
                  <a:pt x="17133" y="5066"/>
                </a:cubicBezTo>
                <a:cubicBezTo>
                  <a:pt x="17133" y="4981"/>
                  <a:pt x="17091" y="4896"/>
                  <a:pt x="17048" y="4854"/>
                </a:cubicBezTo>
                <a:lnTo>
                  <a:pt x="8672" y="32"/>
                </a:lnTo>
                <a:cubicBezTo>
                  <a:pt x="8651" y="11"/>
                  <a:pt x="8620" y="0"/>
                  <a:pt x="8583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54"/>
          <p:cNvSpPr/>
          <p:nvPr/>
        </p:nvSpPr>
        <p:spPr>
          <a:xfrm rot="10800000">
            <a:off x="538837" y="3859587"/>
            <a:ext cx="579898" cy="983314"/>
          </a:xfrm>
          <a:custGeom>
            <a:avLst/>
            <a:gdLst/>
            <a:ahLst/>
            <a:cxnLst/>
            <a:rect l="l" t="t" r="r" b="b"/>
            <a:pathLst>
              <a:path w="8800" h="14923" extrusionOk="0">
                <a:moveTo>
                  <a:pt x="424" y="624"/>
                </a:moveTo>
                <a:lnTo>
                  <a:pt x="8377" y="5193"/>
                </a:lnTo>
                <a:lnTo>
                  <a:pt x="8377" y="14330"/>
                </a:lnTo>
                <a:lnTo>
                  <a:pt x="424" y="9762"/>
                </a:lnTo>
                <a:lnTo>
                  <a:pt x="424" y="624"/>
                </a:lnTo>
                <a:close/>
                <a:moveTo>
                  <a:pt x="218" y="0"/>
                </a:moveTo>
                <a:cubicBezTo>
                  <a:pt x="181" y="0"/>
                  <a:pt x="149" y="11"/>
                  <a:pt x="128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9888"/>
                </a:lnTo>
                <a:cubicBezTo>
                  <a:pt x="1" y="9973"/>
                  <a:pt x="43" y="10058"/>
                  <a:pt x="128" y="10100"/>
                </a:cubicBezTo>
                <a:lnTo>
                  <a:pt x="8461" y="14922"/>
                </a:lnTo>
                <a:lnTo>
                  <a:pt x="8588" y="14922"/>
                </a:lnTo>
                <a:cubicBezTo>
                  <a:pt x="8630" y="14922"/>
                  <a:pt x="8673" y="14922"/>
                  <a:pt x="8673" y="14880"/>
                </a:cubicBezTo>
                <a:cubicBezTo>
                  <a:pt x="8757" y="14838"/>
                  <a:pt x="8800" y="14796"/>
                  <a:pt x="8800" y="14711"/>
                </a:cubicBezTo>
                <a:lnTo>
                  <a:pt x="8800" y="5066"/>
                </a:lnTo>
                <a:cubicBezTo>
                  <a:pt x="8800" y="4981"/>
                  <a:pt x="8757" y="4897"/>
                  <a:pt x="8673" y="4855"/>
                </a:cubicBezTo>
                <a:lnTo>
                  <a:pt x="339" y="32"/>
                </a:lnTo>
                <a:cubicBezTo>
                  <a:pt x="297" y="11"/>
                  <a:pt x="255" y="0"/>
                  <a:pt x="218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54"/>
          <p:cNvSpPr/>
          <p:nvPr/>
        </p:nvSpPr>
        <p:spPr>
          <a:xfrm rot="10800000">
            <a:off x="-10355" y="3859587"/>
            <a:ext cx="579898" cy="983314"/>
          </a:xfrm>
          <a:custGeom>
            <a:avLst/>
            <a:gdLst/>
            <a:ahLst/>
            <a:cxnLst/>
            <a:rect l="l" t="t" r="r" b="b"/>
            <a:pathLst>
              <a:path w="8800" h="14923" extrusionOk="0">
                <a:moveTo>
                  <a:pt x="8376" y="624"/>
                </a:moveTo>
                <a:lnTo>
                  <a:pt x="8376" y="9762"/>
                </a:lnTo>
                <a:lnTo>
                  <a:pt x="466" y="14330"/>
                </a:lnTo>
                <a:lnTo>
                  <a:pt x="466" y="5193"/>
                </a:lnTo>
                <a:lnTo>
                  <a:pt x="8376" y="624"/>
                </a:lnTo>
                <a:close/>
                <a:moveTo>
                  <a:pt x="8593" y="0"/>
                </a:moveTo>
                <a:cubicBezTo>
                  <a:pt x="8556" y="0"/>
                  <a:pt x="8524" y="11"/>
                  <a:pt x="8503" y="32"/>
                </a:cubicBezTo>
                <a:lnTo>
                  <a:pt x="127" y="4855"/>
                </a:lnTo>
                <a:cubicBezTo>
                  <a:pt x="43" y="4897"/>
                  <a:pt x="0" y="4981"/>
                  <a:pt x="43" y="5066"/>
                </a:cubicBezTo>
                <a:lnTo>
                  <a:pt x="43" y="14711"/>
                </a:lnTo>
                <a:cubicBezTo>
                  <a:pt x="43" y="14796"/>
                  <a:pt x="85" y="14880"/>
                  <a:pt x="127" y="14922"/>
                </a:cubicBezTo>
                <a:lnTo>
                  <a:pt x="254" y="14922"/>
                </a:lnTo>
                <a:cubicBezTo>
                  <a:pt x="296" y="14922"/>
                  <a:pt x="339" y="14922"/>
                  <a:pt x="339" y="14880"/>
                </a:cubicBezTo>
                <a:lnTo>
                  <a:pt x="8715" y="10058"/>
                </a:lnTo>
                <a:cubicBezTo>
                  <a:pt x="8757" y="10015"/>
                  <a:pt x="8799" y="9931"/>
                  <a:pt x="8799" y="9888"/>
                </a:cubicBezTo>
                <a:lnTo>
                  <a:pt x="8799" y="244"/>
                </a:lnTo>
                <a:cubicBezTo>
                  <a:pt x="8799" y="159"/>
                  <a:pt x="8757" y="74"/>
                  <a:pt x="8715" y="32"/>
                </a:cubicBezTo>
                <a:cubicBezTo>
                  <a:pt x="8672" y="11"/>
                  <a:pt x="8630" y="0"/>
                  <a:pt x="8593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54"/>
          <p:cNvSpPr/>
          <p:nvPr/>
        </p:nvSpPr>
        <p:spPr>
          <a:xfrm rot="10800000">
            <a:off x="3617" y="4509014"/>
            <a:ext cx="1101147" cy="635599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8376" y="0"/>
                </a:moveTo>
                <a:lnTo>
                  <a:pt x="0" y="4823"/>
                </a:lnTo>
                <a:lnTo>
                  <a:pt x="8376" y="9645"/>
                </a:lnTo>
                <a:lnTo>
                  <a:pt x="16710" y="4823"/>
                </a:ln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54"/>
          <p:cNvSpPr/>
          <p:nvPr/>
        </p:nvSpPr>
        <p:spPr>
          <a:xfrm rot="10800000">
            <a:off x="-10353" y="4495110"/>
            <a:ext cx="1129088" cy="665514"/>
          </a:xfrm>
          <a:custGeom>
            <a:avLst/>
            <a:gdLst/>
            <a:ahLst/>
            <a:cxnLst/>
            <a:rect l="l" t="t" r="r" b="b"/>
            <a:pathLst>
              <a:path w="17134" h="10100" extrusionOk="0">
                <a:moveTo>
                  <a:pt x="8588" y="497"/>
                </a:moveTo>
                <a:lnTo>
                  <a:pt x="16499" y="5066"/>
                </a:lnTo>
                <a:lnTo>
                  <a:pt x="8588" y="9634"/>
                </a:lnTo>
                <a:lnTo>
                  <a:pt x="635" y="5066"/>
                </a:lnTo>
                <a:lnTo>
                  <a:pt x="8588" y="497"/>
                </a:lnTo>
                <a:close/>
                <a:moveTo>
                  <a:pt x="8583" y="0"/>
                </a:moveTo>
                <a:cubicBezTo>
                  <a:pt x="8546" y="0"/>
                  <a:pt x="8504" y="11"/>
                  <a:pt x="8461" y="32"/>
                </a:cubicBezTo>
                <a:lnTo>
                  <a:pt x="128" y="4854"/>
                </a:lnTo>
                <a:cubicBezTo>
                  <a:pt x="43" y="4896"/>
                  <a:pt x="1" y="4981"/>
                  <a:pt x="1" y="5066"/>
                </a:cubicBezTo>
                <a:cubicBezTo>
                  <a:pt x="1" y="5150"/>
                  <a:pt x="43" y="5193"/>
                  <a:pt x="128" y="5235"/>
                </a:cubicBezTo>
                <a:lnTo>
                  <a:pt x="8461" y="10057"/>
                </a:lnTo>
                <a:cubicBezTo>
                  <a:pt x="8504" y="10100"/>
                  <a:pt x="8546" y="10100"/>
                  <a:pt x="8588" y="10100"/>
                </a:cubicBezTo>
                <a:cubicBezTo>
                  <a:pt x="8630" y="10100"/>
                  <a:pt x="8673" y="10100"/>
                  <a:pt x="8673" y="10057"/>
                </a:cubicBezTo>
                <a:lnTo>
                  <a:pt x="17049" y="5235"/>
                </a:lnTo>
                <a:cubicBezTo>
                  <a:pt x="17091" y="5193"/>
                  <a:pt x="17133" y="5150"/>
                  <a:pt x="17133" y="5066"/>
                </a:cubicBezTo>
                <a:cubicBezTo>
                  <a:pt x="17133" y="4981"/>
                  <a:pt x="17091" y="4896"/>
                  <a:pt x="17049" y="4854"/>
                </a:cubicBezTo>
                <a:lnTo>
                  <a:pt x="8673" y="32"/>
                </a:lnTo>
                <a:cubicBezTo>
                  <a:pt x="8652" y="11"/>
                  <a:pt x="8620" y="0"/>
                  <a:pt x="8583" y="0"/>
                </a:cubicBezTo>
                <a:close/>
              </a:path>
            </a:pathLst>
          </a:custGeom>
          <a:solidFill>
            <a:srgbClr val="31BE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54"/>
          <p:cNvSpPr/>
          <p:nvPr/>
        </p:nvSpPr>
        <p:spPr>
          <a:xfrm rot="10800000">
            <a:off x="2233733" y="4521238"/>
            <a:ext cx="1101147" cy="635599"/>
          </a:xfrm>
          <a:custGeom>
            <a:avLst/>
            <a:gdLst/>
            <a:ahLst/>
            <a:cxnLst/>
            <a:rect l="l" t="t" r="r" b="b"/>
            <a:pathLst>
              <a:path w="16710" h="9646" extrusionOk="0">
                <a:moveTo>
                  <a:pt x="0" y="4823"/>
                </a:moveTo>
                <a:lnTo>
                  <a:pt x="8376" y="9645"/>
                </a:lnTo>
                <a:lnTo>
                  <a:pt x="16709" y="4823"/>
                </a:lnTo>
                <a:lnTo>
                  <a:pt x="83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54"/>
          <p:cNvSpPr/>
          <p:nvPr/>
        </p:nvSpPr>
        <p:spPr>
          <a:xfrm rot="10800000">
            <a:off x="2219829" y="4825057"/>
            <a:ext cx="1129022" cy="665580"/>
          </a:xfrm>
          <a:custGeom>
            <a:avLst/>
            <a:gdLst/>
            <a:ahLst/>
            <a:cxnLst/>
            <a:rect l="l" t="t" r="r" b="b"/>
            <a:pathLst>
              <a:path w="17133" h="10101" extrusionOk="0">
                <a:moveTo>
                  <a:pt x="8588" y="498"/>
                </a:moveTo>
                <a:lnTo>
                  <a:pt x="16498" y="5067"/>
                </a:lnTo>
                <a:lnTo>
                  <a:pt x="8588" y="9635"/>
                </a:lnTo>
                <a:lnTo>
                  <a:pt x="635" y="5067"/>
                </a:lnTo>
                <a:lnTo>
                  <a:pt x="8588" y="498"/>
                </a:lnTo>
                <a:close/>
                <a:moveTo>
                  <a:pt x="8583" y="1"/>
                </a:moveTo>
                <a:cubicBezTo>
                  <a:pt x="8546" y="1"/>
                  <a:pt x="8503" y="11"/>
                  <a:pt x="8461" y="33"/>
                </a:cubicBezTo>
                <a:lnTo>
                  <a:pt x="127" y="4855"/>
                </a:lnTo>
                <a:cubicBezTo>
                  <a:pt x="43" y="4897"/>
                  <a:pt x="1" y="4982"/>
                  <a:pt x="1" y="5067"/>
                </a:cubicBezTo>
                <a:cubicBezTo>
                  <a:pt x="1" y="5109"/>
                  <a:pt x="43" y="5193"/>
                  <a:pt x="127" y="5236"/>
                </a:cubicBezTo>
                <a:lnTo>
                  <a:pt x="8461" y="10058"/>
                </a:lnTo>
                <a:cubicBezTo>
                  <a:pt x="8503" y="10101"/>
                  <a:pt x="8546" y="10101"/>
                  <a:pt x="8588" y="10101"/>
                </a:cubicBezTo>
                <a:cubicBezTo>
                  <a:pt x="8630" y="10101"/>
                  <a:pt x="8630" y="10101"/>
                  <a:pt x="8672" y="10058"/>
                </a:cubicBezTo>
                <a:lnTo>
                  <a:pt x="17048" y="5236"/>
                </a:lnTo>
                <a:cubicBezTo>
                  <a:pt x="17091" y="5193"/>
                  <a:pt x="17133" y="5109"/>
                  <a:pt x="17133" y="5067"/>
                </a:cubicBezTo>
                <a:cubicBezTo>
                  <a:pt x="17133" y="4982"/>
                  <a:pt x="17091" y="4897"/>
                  <a:pt x="17048" y="4855"/>
                </a:cubicBezTo>
                <a:lnTo>
                  <a:pt x="8672" y="33"/>
                </a:lnTo>
                <a:cubicBezTo>
                  <a:pt x="8651" y="11"/>
                  <a:pt x="8620" y="1"/>
                  <a:pt x="8583" y="1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54"/>
          <p:cNvSpPr/>
          <p:nvPr/>
        </p:nvSpPr>
        <p:spPr>
          <a:xfrm rot="10800000">
            <a:off x="-10355" y="4812802"/>
            <a:ext cx="577130" cy="1618847"/>
          </a:xfrm>
          <a:custGeom>
            <a:avLst/>
            <a:gdLst/>
            <a:ahLst/>
            <a:cxnLst/>
            <a:rect l="l" t="t" r="r" b="b"/>
            <a:pathLst>
              <a:path w="8758" h="24568" extrusionOk="0">
                <a:moveTo>
                  <a:pt x="424" y="624"/>
                </a:moveTo>
                <a:lnTo>
                  <a:pt x="8334" y="5193"/>
                </a:lnTo>
                <a:lnTo>
                  <a:pt x="8334" y="23975"/>
                </a:lnTo>
                <a:lnTo>
                  <a:pt x="424" y="19406"/>
                </a:lnTo>
                <a:lnTo>
                  <a:pt x="424" y="624"/>
                </a:lnTo>
                <a:close/>
                <a:moveTo>
                  <a:pt x="207" y="0"/>
                </a:moveTo>
                <a:cubicBezTo>
                  <a:pt x="170" y="0"/>
                  <a:pt x="128" y="11"/>
                  <a:pt x="85" y="32"/>
                </a:cubicBezTo>
                <a:cubicBezTo>
                  <a:pt x="43" y="74"/>
                  <a:pt x="1" y="159"/>
                  <a:pt x="1" y="244"/>
                </a:cubicBezTo>
                <a:lnTo>
                  <a:pt x="1" y="19491"/>
                </a:lnTo>
                <a:cubicBezTo>
                  <a:pt x="1" y="19576"/>
                  <a:pt x="43" y="19660"/>
                  <a:pt x="85" y="19702"/>
                </a:cubicBezTo>
                <a:lnTo>
                  <a:pt x="8461" y="24567"/>
                </a:lnTo>
                <a:lnTo>
                  <a:pt x="8546" y="24567"/>
                </a:lnTo>
                <a:cubicBezTo>
                  <a:pt x="8588" y="24567"/>
                  <a:pt x="8630" y="24567"/>
                  <a:pt x="8673" y="24525"/>
                </a:cubicBezTo>
                <a:cubicBezTo>
                  <a:pt x="8715" y="24483"/>
                  <a:pt x="8757" y="24440"/>
                  <a:pt x="8757" y="24356"/>
                </a:cubicBezTo>
                <a:lnTo>
                  <a:pt x="8757" y="5066"/>
                </a:lnTo>
                <a:cubicBezTo>
                  <a:pt x="8757" y="4981"/>
                  <a:pt x="8715" y="4897"/>
                  <a:pt x="8673" y="4854"/>
                </a:cubicBezTo>
                <a:lnTo>
                  <a:pt x="297" y="32"/>
                </a:lnTo>
                <a:cubicBezTo>
                  <a:pt x="276" y="11"/>
                  <a:pt x="244" y="0"/>
                  <a:pt x="207" y="0"/>
                </a:cubicBezTo>
                <a:close/>
              </a:path>
            </a:pathLst>
          </a:custGeom>
          <a:solidFill>
            <a:srgbClr val="1A1B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5"/>
          <p:cNvSpPr txBox="1">
            <a:spLocks noGrp="1"/>
          </p:cNvSpPr>
          <p:nvPr>
            <p:ph type="title"/>
          </p:nvPr>
        </p:nvSpPr>
        <p:spPr>
          <a:xfrm>
            <a:off x="599025" y="624336"/>
            <a:ext cx="794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55"/>
          <p:cNvSpPr/>
          <p:nvPr/>
        </p:nvSpPr>
        <p:spPr>
          <a:xfrm rot="-5400000">
            <a:off x="7243800" y="-832689"/>
            <a:ext cx="1982400" cy="1106700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55"/>
          <p:cNvSpPr/>
          <p:nvPr/>
        </p:nvSpPr>
        <p:spPr>
          <a:xfrm>
            <a:off x="-559350" y="711838"/>
            <a:ext cx="1118700" cy="5655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55"/>
          <p:cNvSpPr/>
          <p:nvPr/>
        </p:nvSpPr>
        <p:spPr>
          <a:xfrm flipH="1">
            <a:off x="4572006" y="4819675"/>
            <a:ext cx="1108710" cy="647660"/>
          </a:xfrm>
          <a:custGeom>
            <a:avLst/>
            <a:gdLst/>
            <a:ahLst/>
            <a:cxnLst/>
            <a:rect l="l" t="t" r="r" b="b"/>
            <a:pathLst>
              <a:path w="17218" h="10058" extrusionOk="0">
                <a:moveTo>
                  <a:pt x="8630" y="455"/>
                </a:moveTo>
                <a:lnTo>
                  <a:pt x="16541" y="5024"/>
                </a:lnTo>
                <a:lnTo>
                  <a:pt x="8630" y="9593"/>
                </a:lnTo>
                <a:lnTo>
                  <a:pt x="677" y="5024"/>
                </a:lnTo>
                <a:lnTo>
                  <a:pt x="8630" y="455"/>
                </a:lnTo>
                <a:close/>
                <a:moveTo>
                  <a:pt x="8625" y="1"/>
                </a:moveTo>
                <a:cubicBezTo>
                  <a:pt x="8588" y="1"/>
                  <a:pt x="8546" y="11"/>
                  <a:pt x="8503" y="32"/>
                </a:cubicBezTo>
                <a:lnTo>
                  <a:pt x="170" y="4812"/>
                </a:lnTo>
                <a:cubicBezTo>
                  <a:pt x="1" y="4897"/>
                  <a:pt x="1" y="5109"/>
                  <a:pt x="170" y="5193"/>
                </a:cubicBezTo>
                <a:lnTo>
                  <a:pt x="8503" y="10016"/>
                </a:lnTo>
                <a:cubicBezTo>
                  <a:pt x="8546" y="10058"/>
                  <a:pt x="8588" y="10058"/>
                  <a:pt x="8630" y="10058"/>
                </a:cubicBezTo>
                <a:lnTo>
                  <a:pt x="8715" y="10058"/>
                </a:lnTo>
                <a:lnTo>
                  <a:pt x="17091" y="5235"/>
                </a:lnTo>
                <a:cubicBezTo>
                  <a:pt x="17218" y="5151"/>
                  <a:pt x="17218" y="4897"/>
                  <a:pt x="17091" y="4855"/>
                </a:cubicBezTo>
                <a:lnTo>
                  <a:pt x="8715" y="32"/>
                </a:lnTo>
                <a:cubicBezTo>
                  <a:pt x="8694" y="11"/>
                  <a:pt x="8662" y="1"/>
                  <a:pt x="86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4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" name="Google Shape;263;p56"/>
          <p:cNvGrpSpPr/>
          <p:nvPr/>
        </p:nvGrpSpPr>
        <p:grpSpPr>
          <a:xfrm>
            <a:off x="1453825" y="-686806"/>
            <a:ext cx="1118700" cy="1982401"/>
            <a:chOff x="1453825" y="-278500"/>
            <a:chExt cx="1118700" cy="1982401"/>
          </a:xfrm>
        </p:grpSpPr>
        <p:sp>
          <p:nvSpPr>
            <p:cNvPr id="264" name="Google Shape;264;p56"/>
            <p:cNvSpPr/>
            <p:nvPr/>
          </p:nvSpPr>
          <p:spPr>
            <a:xfrm rot="5400000">
              <a:off x="1021950" y="159350"/>
              <a:ext cx="1982400" cy="110670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56"/>
            <p:cNvSpPr/>
            <p:nvPr/>
          </p:nvSpPr>
          <p:spPr>
            <a:xfrm>
              <a:off x="1453825" y="1138401"/>
              <a:ext cx="1118700" cy="565500"/>
            </a:xfrm>
            <a:prstGeom prst="diamond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" name="Google Shape;266;p56"/>
          <p:cNvSpPr/>
          <p:nvPr/>
        </p:nvSpPr>
        <p:spPr>
          <a:xfrm>
            <a:off x="354300" y="-282749"/>
            <a:ext cx="1118700" cy="565500"/>
          </a:xfrm>
          <a:prstGeom prst="diamond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56"/>
          <p:cNvSpPr txBox="1">
            <a:spLocks noGrp="1"/>
          </p:cNvSpPr>
          <p:nvPr>
            <p:ph type="title"/>
          </p:nvPr>
        </p:nvSpPr>
        <p:spPr>
          <a:xfrm>
            <a:off x="612475" y="623361"/>
            <a:ext cx="791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56"/>
          <p:cNvSpPr txBox="1">
            <a:spLocks noGrp="1"/>
          </p:cNvSpPr>
          <p:nvPr>
            <p:ph type="title" idx="2"/>
          </p:nvPr>
        </p:nvSpPr>
        <p:spPr>
          <a:xfrm>
            <a:off x="852688" y="2852470"/>
            <a:ext cx="232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56"/>
          <p:cNvSpPr txBox="1">
            <a:spLocks noGrp="1"/>
          </p:cNvSpPr>
          <p:nvPr>
            <p:ph type="subTitle" idx="1"/>
          </p:nvPr>
        </p:nvSpPr>
        <p:spPr>
          <a:xfrm>
            <a:off x="896225" y="3329475"/>
            <a:ext cx="2233800" cy="10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56"/>
          <p:cNvSpPr txBox="1">
            <a:spLocks noGrp="1"/>
          </p:cNvSpPr>
          <p:nvPr>
            <p:ph type="title" idx="3"/>
          </p:nvPr>
        </p:nvSpPr>
        <p:spPr>
          <a:xfrm>
            <a:off x="3411589" y="2852470"/>
            <a:ext cx="232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56"/>
          <p:cNvSpPr txBox="1">
            <a:spLocks noGrp="1"/>
          </p:cNvSpPr>
          <p:nvPr>
            <p:ph type="subTitle" idx="4"/>
          </p:nvPr>
        </p:nvSpPr>
        <p:spPr>
          <a:xfrm>
            <a:off x="3466375" y="3329475"/>
            <a:ext cx="2211300" cy="10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56"/>
          <p:cNvSpPr txBox="1">
            <a:spLocks noGrp="1"/>
          </p:cNvSpPr>
          <p:nvPr>
            <p:ph type="title" idx="5"/>
          </p:nvPr>
        </p:nvSpPr>
        <p:spPr>
          <a:xfrm>
            <a:off x="5970500" y="2852470"/>
            <a:ext cx="232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56"/>
          <p:cNvSpPr txBox="1">
            <a:spLocks noGrp="1"/>
          </p:cNvSpPr>
          <p:nvPr>
            <p:ph type="subTitle" idx="6"/>
          </p:nvPr>
        </p:nvSpPr>
        <p:spPr>
          <a:xfrm>
            <a:off x="6025950" y="3329475"/>
            <a:ext cx="2209800" cy="10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56"/>
          <p:cNvSpPr txBox="1">
            <a:spLocks noGrp="1"/>
          </p:cNvSpPr>
          <p:nvPr>
            <p:ph type="title" idx="7"/>
          </p:nvPr>
        </p:nvSpPr>
        <p:spPr>
          <a:xfrm>
            <a:off x="983887" y="2918173"/>
            <a:ext cx="2058600" cy="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56"/>
          <p:cNvSpPr txBox="1">
            <a:spLocks noGrp="1"/>
          </p:cNvSpPr>
          <p:nvPr>
            <p:ph type="title" idx="8"/>
          </p:nvPr>
        </p:nvSpPr>
        <p:spPr>
          <a:xfrm>
            <a:off x="3543450" y="2918173"/>
            <a:ext cx="2058600" cy="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56"/>
          <p:cNvSpPr txBox="1">
            <a:spLocks noGrp="1"/>
          </p:cNvSpPr>
          <p:nvPr>
            <p:ph type="title" idx="9"/>
          </p:nvPr>
        </p:nvSpPr>
        <p:spPr>
          <a:xfrm>
            <a:off x="6103037" y="2918173"/>
            <a:ext cx="2058600" cy="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56"/>
          <p:cNvSpPr/>
          <p:nvPr/>
        </p:nvSpPr>
        <p:spPr>
          <a:xfrm>
            <a:off x="7314000" y="-282749"/>
            <a:ext cx="1118700" cy="565500"/>
          </a:xfrm>
          <a:prstGeom prst="diamond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7"/>
          <p:cNvSpPr/>
          <p:nvPr/>
        </p:nvSpPr>
        <p:spPr>
          <a:xfrm flipH="1">
            <a:off x="0" y="4196379"/>
            <a:ext cx="1118700" cy="565500"/>
          </a:xfrm>
          <a:prstGeom prst="diamond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57"/>
          <p:cNvSpPr txBox="1">
            <a:spLocks noGrp="1"/>
          </p:cNvSpPr>
          <p:nvPr>
            <p:ph type="title"/>
          </p:nvPr>
        </p:nvSpPr>
        <p:spPr>
          <a:xfrm>
            <a:off x="1616412" y="2682296"/>
            <a:ext cx="2058600" cy="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57"/>
          <p:cNvSpPr txBox="1">
            <a:spLocks noGrp="1"/>
          </p:cNvSpPr>
          <p:nvPr>
            <p:ph type="title" idx="2"/>
          </p:nvPr>
        </p:nvSpPr>
        <p:spPr>
          <a:xfrm>
            <a:off x="5478188" y="2682296"/>
            <a:ext cx="2058600" cy="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57"/>
          <p:cNvSpPr txBox="1">
            <a:spLocks noGrp="1"/>
          </p:cNvSpPr>
          <p:nvPr>
            <p:ph type="subTitle" idx="1"/>
          </p:nvPr>
        </p:nvSpPr>
        <p:spPr>
          <a:xfrm>
            <a:off x="1281750" y="3084600"/>
            <a:ext cx="2727900" cy="1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3" name="Google Shape;283;p57"/>
          <p:cNvSpPr txBox="1">
            <a:spLocks noGrp="1"/>
          </p:cNvSpPr>
          <p:nvPr>
            <p:ph type="subTitle" idx="3"/>
          </p:nvPr>
        </p:nvSpPr>
        <p:spPr>
          <a:xfrm>
            <a:off x="5143552" y="3084600"/>
            <a:ext cx="2727900" cy="1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4" name="Google Shape;284;p57"/>
          <p:cNvSpPr txBox="1">
            <a:spLocks noGrp="1"/>
          </p:cNvSpPr>
          <p:nvPr>
            <p:ph type="title" idx="4"/>
          </p:nvPr>
        </p:nvSpPr>
        <p:spPr>
          <a:xfrm>
            <a:off x="2778475" y="594132"/>
            <a:ext cx="3587100" cy="6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cxnSp>
        <p:nvCxnSpPr>
          <p:cNvPr id="285" name="Google Shape;285;p57"/>
          <p:cNvCxnSpPr/>
          <p:nvPr/>
        </p:nvCxnSpPr>
        <p:spPr>
          <a:xfrm>
            <a:off x="3284575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6" name="Google Shape;286;p57"/>
          <p:cNvSpPr/>
          <p:nvPr/>
        </p:nvSpPr>
        <p:spPr>
          <a:xfrm>
            <a:off x="8054775" y="381654"/>
            <a:ext cx="1118700" cy="5655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57"/>
          <p:cNvSpPr/>
          <p:nvPr/>
        </p:nvSpPr>
        <p:spPr>
          <a:xfrm rot="5400000">
            <a:off x="7622925" y="-597422"/>
            <a:ext cx="1982400" cy="1106700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6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8"/>
          <p:cNvSpPr txBox="1">
            <a:spLocks noGrp="1"/>
          </p:cNvSpPr>
          <p:nvPr>
            <p:ph type="title"/>
          </p:nvPr>
        </p:nvSpPr>
        <p:spPr>
          <a:xfrm>
            <a:off x="718550" y="2426125"/>
            <a:ext cx="3854400" cy="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58"/>
          <p:cNvSpPr txBox="1">
            <a:spLocks noGrp="1"/>
          </p:cNvSpPr>
          <p:nvPr>
            <p:ph type="title" idx="2"/>
          </p:nvPr>
        </p:nvSpPr>
        <p:spPr>
          <a:xfrm>
            <a:off x="4572025" y="2426114"/>
            <a:ext cx="3870900" cy="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58"/>
          <p:cNvSpPr txBox="1">
            <a:spLocks noGrp="1"/>
          </p:cNvSpPr>
          <p:nvPr>
            <p:ph type="subTitle" idx="1"/>
          </p:nvPr>
        </p:nvSpPr>
        <p:spPr>
          <a:xfrm>
            <a:off x="1001425" y="3501294"/>
            <a:ext cx="3288600" cy="8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58"/>
          <p:cNvSpPr txBox="1">
            <a:spLocks noGrp="1"/>
          </p:cNvSpPr>
          <p:nvPr>
            <p:ph type="subTitle" idx="3"/>
          </p:nvPr>
        </p:nvSpPr>
        <p:spPr>
          <a:xfrm>
            <a:off x="4863200" y="3501294"/>
            <a:ext cx="3288600" cy="8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58"/>
          <p:cNvSpPr txBox="1">
            <a:spLocks noGrp="1"/>
          </p:cNvSpPr>
          <p:nvPr>
            <p:ph type="title" idx="4"/>
          </p:nvPr>
        </p:nvSpPr>
        <p:spPr>
          <a:xfrm>
            <a:off x="3073075" y="547621"/>
            <a:ext cx="2997900" cy="6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58"/>
          <p:cNvSpPr/>
          <p:nvPr/>
        </p:nvSpPr>
        <p:spPr>
          <a:xfrm rot="10800000" flipH="1">
            <a:off x="396850" y="325745"/>
            <a:ext cx="1118700" cy="565500"/>
          </a:xfrm>
          <a:prstGeom prst="diamond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58"/>
          <p:cNvSpPr/>
          <p:nvPr/>
        </p:nvSpPr>
        <p:spPr>
          <a:xfrm rot="10800000">
            <a:off x="8025302" y="4199418"/>
            <a:ext cx="1118700" cy="5655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58"/>
          <p:cNvSpPr/>
          <p:nvPr/>
        </p:nvSpPr>
        <p:spPr>
          <a:xfrm rot="-5400000">
            <a:off x="7593452" y="4637294"/>
            <a:ext cx="1982400" cy="1106700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58"/>
          <p:cNvSpPr/>
          <p:nvPr/>
        </p:nvSpPr>
        <p:spPr>
          <a:xfrm>
            <a:off x="933375" y="320051"/>
            <a:ext cx="1118700" cy="565500"/>
          </a:xfrm>
          <a:prstGeom prst="diamond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9"/>
          <p:cNvSpPr txBox="1">
            <a:spLocks noGrp="1"/>
          </p:cNvSpPr>
          <p:nvPr>
            <p:ph type="title"/>
          </p:nvPr>
        </p:nvSpPr>
        <p:spPr>
          <a:xfrm>
            <a:off x="599025" y="445025"/>
            <a:ext cx="794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Share"/>
              <a:buNone/>
              <a:defRPr sz="3300" b="1" i="0" u="none" strike="noStrike" cap="none">
                <a:solidFill>
                  <a:schemeClr val="accent3"/>
                </a:solidFill>
                <a:latin typeface="Share"/>
                <a:ea typeface="Share"/>
                <a:cs typeface="Share"/>
                <a:sym typeface="Sha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Montserrat"/>
              <a:buNone/>
              <a:defRPr sz="33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Montserrat"/>
              <a:buNone/>
              <a:defRPr sz="33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Montserrat"/>
              <a:buNone/>
              <a:defRPr sz="33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Montserrat"/>
              <a:buNone/>
              <a:defRPr sz="33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Montserrat"/>
              <a:buNone/>
              <a:defRPr sz="33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Montserrat"/>
              <a:buNone/>
              <a:defRPr sz="33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Montserrat"/>
              <a:buNone/>
              <a:defRPr sz="33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Montserrat"/>
              <a:buNone/>
              <a:defRPr sz="33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49"/>
          <p:cNvSpPr txBox="1">
            <a:spLocks noGrp="1"/>
          </p:cNvSpPr>
          <p:nvPr>
            <p:ph type="body" idx="1"/>
          </p:nvPr>
        </p:nvSpPr>
        <p:spPr>
          <a:xfrm>
            <a:off x="599025" y="1152475"/>
            <a:ext cx="7946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mo"/>
              <a:buChar char="●"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mo"/>
              <a:buChar char="○"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mo"/>
              <a:buChar char="■"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mo"/>
              <a:buChar char="●"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mo"/>
              <a:buChar char="○"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mo"/>
              <a:buChar char="■"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mo"/>
              <a:buChar char="●"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mo"/>
              <a:buChar char="○"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rimo"/>
              <a:buChar char="■"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thehienvnag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1"/>
          <p:cNvSpPr txBox="1">
            <a:spLocks noGrp="1"/>
          </p:cNvSpPr>
          <p:nvPr>
            <p:ph type="ctrTitle"/>
          </p:nvPr>
        </p:nvSpPr>
        <p:spPr>
          <a:xfrm>
            <a:off x="1255725" y="1562225"/>
            <a:ext cx="6972000" cy="15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600" dirty="0"/>
              <a:t>Research Technology </a:t>
            </a:r>
            <a:br>
              <a:rPr lang="en" sz="3600" dirty="0"/>
            </a:br>
            <a:r>
              <a:rPr lang="en" sz="3600" dirty="0"/>
              <a:t>of 3D internet</a:t>
            </a:r>
            <a:endParaRPr sz="3600" dirty="0"/>
          </a:p>
        </p:txBody>
      </p:sp>
      <p:cxnSp>
        <p:nvCxnSpPr>
          <p:cNvPr id="593" name="Google Shape;593;p1"/>
          <p:cNvCxnSpPr/>
          <p:nvPr/>
        </p:nvCxnSpPr>
        <p:spPr>
          <a:xfrm rot="10800000">
            <a:off x="1848012" y="2809500"/>
            <a:ext cx="9957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94" name="Google Shape;594;p1"/>
          <p:cNvCxnSpPr/>
          <p:nvPr/>
        </p:nvCxnSpPr>
        <p:spPr>
          <a:xfrm rot="10800000">
            <a:off x="6743300" y="2809500"/>
            <a:ext cx="9957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685;g82ac63a52b_5_56">
            <a:extLst>
              <a:ext uri="{FF2B5EF4-FFF2-40B4-BE49-F238E27FC236}">
                <a16:creationId xmlns:a16="http://schemas.microsoft.com/office/drawing/2014/main" id="{46FFA72D-076D-41F9-A27E-1742BC99D7EB}"/>
              </a:ext>
            </a:extLst>
          </p:cNvPr>
          <p:cNvSpPr txBox="1">
            <a:spLocks/>
          </p:cNvSpPr>
          <p:nvPr/>
        </p:nvSpPr>
        <p:spPr>
          <a:xfrm>
            <a:off x="206477" y="1337187"/>
            <a:ext cx="8799871" cy="3382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• Slow computers connections</a:t>
            </a:r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• Downloading 3D content took a long time.</a:t>
            </a:r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• Once downloaded, it ran very slowly.</a:t>
            </a:r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• Quality of the graphics was poor.</a:t>
            </a:r>
          </a:p>
          <a:p>
            <a:pPr indent="0" algn="l">
              <a:lnSpc>
                <a:spcPct val="115000"/>
              </a:lnSpc>
              <a:spcBef>
                <a:spcPts val="1200"/>
              </a:spcBef>
            </a:pPr>
            <a:endParaRPr lang="en-US" sz="2400" dirty="0">
              <a:solidFill>
                <a:schemeClr val="dk1"/>
              </a:solidFill>
            </a:endParaRPr>
          </a:p>
          <a:p>
            <a:pPr marL="0" indent="0" algn="l">
              <a:lnSpc>
                <a:spcPct val="115000"/>
              </a:lnSpc>
              <a:spcBef>
                <a:spcPts val="1200"/>
              </a:spcBef>
              <a:buSzPts val="1400"/>
            </a:pPr>
            <a:endParaRPr lang="en-US" sz="24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52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82ac63a52b_5_1"/>
          <p:cNvSpPr txBox="1">
            <a:spLocks noGrp="1"/>
          </p:cNvSpPr>
          <p:nvPr>
            <p:ph type="title"/>
          </p:nvPr>
        </p:nvSpPr>
        <p:spPr>
          <a:xfrm>
            <a:off x="603925" y="1806200"/>
            <a:ext cx="7629600" cy="1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3D Internet components</a:t>
            </a:r>
            <a:endParaRPr sz="3600" dirty="0"/>
          </a:p>
        </p:txBody>
      </p:sp>
      <p:sp>
        <p:nvSpPr>
          <p:cNvPr id="655" name="Google Shape;655;g82ac63a52b_5_1"/>
          <p:cNvSpPr txBox="1">
            <a:spLocks noGrp="1"/>
          </p:cNvSpPr>
          <p:nvPr>
            <p:ph type="title"/>
          </p:nvPr>
        </p:nvSpPr>
        <p:spPr>
          <a:xfrm>
            <a:off x="3797100" y="1343506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02.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0" name="Google Shape;660;g82ac63a52b_5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3038" y="855625"/>
            <a:ext cx="6257925" cy="359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82ac63a52b_5_40"/>
          <p:cNvSpPr txBox="1">
            <a:spLocks noGrp="1"/>
          </p:cNvSpPr>
          <p:nvPr>
            <p:ph type="title"/>
          </p:nvPr>
        </p:nvSpPr>
        <p:spPr>
          <a:xfrm>
            <a:off x="599025" y="573073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World Server</a:t>
            </a:r>
            <a:endParaRPr/>
          </a:p>
        </p:txBody>
      </p:sp>
      <p:sp>
        <p:nvSpPr>
          <p:cNvPr id="666" name="Google Shape;666;g82ac63a52b_5_40"/>
          <p:cNvSpPr txBox="1">
            <a:spLocks noGrp="1"/>
          </p:cNvSpPr>
          <p:nvPr>
            <p:ph type="body" idx="1"/>
          </p:nvPr>
        </p:nvSpPr>
        <p:spPr>
          <a:xfrm>
            <a:off x="599025" y="1392875"/>
            <a:ext cx="77211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Provide user- or server-side created, static and dynamic content making up the specific webplace (3D environment). 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Contents includes visuals, physics engine, avatar data, media, and more to client programs.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>
              <a:solidFill>
                <a:schemeClr val="dk1"/>
              </a:solidFill>
            </a:endParaRPr>
          </a:p>
        </p:txBody>
      </p:sp>
      <p:cxnSp>
        <p:nvCxnSpPr>
          <p:cNvPr id="667" name="Google Shape;667;g82ac63a52b_5_40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82ac63a52b_5_47"/>
          <p:cNvSpPr txBox="1">
            <a:spLocks noGrp="1"/>
          </p:cNvSpPr>
          <p:nvPr>
            <p:ph type="title"/>
          </p:nvPr>
        </p:nvSpPr>
        <p:spPr>
          <a:xfrm>
            <a:off x="599025" y="573073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Avatar/ID Servers:</a:t>
            </a:r>
            <a:endParaRPr/>
          </a:p>
        </p:txBody>
      </p:sp>
      <p:sp>
        <p:nvSpPr>
          <p:cNvPr id="673" name="Google Shape;673;g82ac63a52b_5_47"/>
          <p:cNvSpPr txBox="1">
            <a:spLocks noGrp="1"/>
          </p:cNvSpPr>
          <p:nvPr>
            <p:ph type="body" idx="1"/>
          </p:nvPr>
        </p:nvSpPr>
        <p:spPr>
          <a:xfrm>
            <a:off x="599025" y="133260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b="1">
                <a:latin typeface="Arial"/>
                <a:ea typeface="Arial"/>
                <a:cs typeface="Arial"/>
                <a:sym typeface="Arial"/>
              </a:rPr>
              <a:t>Virtual identity management systems: 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Contain identity and avatar information as well as inventory of registered user.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Also ensure privacy and security of stored information.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>
              <a:solidFill>
                <a:schemeClr val="dk1"/>
              </a:solidFill>
            </a:endParaRPr>
          </a:p>
        </p:txBody>
      </p:sp>
      <p:cxnSp>
        <p:nvCxnSpPr>
          <p:cNvPr id="674" name="Google Shape;674;g82ac63a52b_5_47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82ac63a52b_5_56"/>
          <p:cNvSpPr txBox="1">
            <a:spLocks noGrp="1"/>
          </p:cNvSpPr>
          <p:nvPr>
            <p:ph type="title"/>
          </p:nvPr>
        </p:nvSpPr>
        <p:spPr>
          <a:xfrm>
            <a:off x="599025" y="573073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Universal location servers:</a:t>
            </a:r>
            <a:endParaRPr/>
          </a:p>
        </p:txBody>
      </p:sp>
      <p:cxnSp>
        <p:nvCxnSpPr>
          <p:cNvPr id="680" name="Google Shape;680;g82ac63a52b_5_56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1" name="Google Shape;681;g82ac63a52b_5_56"/>
          <p:cNvSpPr txBox="1">
            <a:spLocks noGrp="1"/>
          </p:cNvSpPr>
          <p:nvPr>
            <p:ph type="body" idx="1"/>
          </p:nvPr>
        </p:nvSpPr>
        <p:spPr>
          <a:xfrm>
            <a:off x="599025" y="133260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b="1">
                <a:latin typeface="Arial"/>
                <a:ea typeface="Arial"/>
                <a:cs typeface="Arial"/>
                <a:sym typeface="Arial"/>
              </a:rPr>
              <a:t>Virtual location management systems: 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Provide virtual geographical information.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Also act as a distributed directory of the world, avatar servers and users.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82ac63a52b_5_68"/>
          <p:cNvSpPr txBox="1">
            <a:spLocks noGrp="1"/>
          </p:cNvSpPr>
          <p:nvPr>
            <p:ph type="title"/>
          </p:nvPr>
        </p:nvSpPr>
        <p:spPr>
          <a:xfrm>
            <a:off x="598950" y="543048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Clients:</a:t>
            </a:r>
            <a:endParaRPr/>
          </a:p>
        </p:txBody>
      </p:sp>
      <p:cxnSp>
        <p:nvCxnSpPr>
          <p:cNvPr id="687" name="Google Shape;687;g82ac63a52b_5_68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8" name="Google Shape;688;g82ac63a52b_5_68"/>
          <p:cNvSpPr txBox="1">
            <a:spLocks noGrp="1"/>
          </p:cNvSpPr>
          <p:nvPr>
            <p:ph type="body" idx="1"/>
          </p:nvPr>
        </p:nvSpPr>
        <p:spPr>
          <a:xfrm>
            <a:off x="599025" y="133260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Browser-like viewer programs running on user’s computers with extensive networking, caching, and 3D rendering capabilities. 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82ac63a52b_5_87"/>
          <p:cNvSpPr txBox="1">
            <a:spLocks noGrp="1"/>
          </p:cNvSpPr>
          <p:nvPr>
            <p:ph type="title"/>
          </p:nvPr>
        </p:nvSpPr>
        <p:spPr>
          <a:xfrm>
            <a:off x="583900" y="2087500"/>
            <a:ext cx="7629600" cy="1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Required Infrastructure</a:t>
            </a:r>
            <a:br>
              <a:rPr lang="en" sz="3600" dirty="0" smtClean="0"/>
            </a:br>
            <a:r>
              <a:rPr lang="en" sz="3600" dirty="0" smtClean="0"/>
              <a:t>and</a:t>
            </a:r>
            <a:br>
              <a:rPr lang="en" sz="3600" dirty="0" smtClean="0"/>
            </a:br>
            <a:r>
              <a:rPr lang="en" sz="3600" dirty="0" smtClean="0"/>
              <a:t>Technology</a:t>
            </a:r>
            <a:endParaRPr sz="3600" dirty="0"/>
          </a:p>
        </p:txBody>
      </p:sp>
      <p:sp>
        <p:nvSpPr>
          <p:cNvPr id="694" name="Google Shape;694;g82ac63a52b_5_87"/>
          <p:cNvSpPr txBox="1">
            <a:spLocks noGrp="1"/>
          </p:cNvSpPr>
          <p:nvPr>
            <p:ph type="title"/>
          </p:nvPr>
        </p:nvSpPr>
        <p:spPr>
          <a:xfrm>
            <a:off x="3797100" y="1253431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03.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2ac63a52b_5_92"/>
          <p:cNvSpPr txBox="1">
            <a:spLocks noGrp="1"/>
          </p:cNvSpPr>
          <p:nvPr>
            <p:ph type="body" idx="1"/>
          </p:nvPr>
        </p:nvSpPr>
        <p:spPr>
          <a:xfrm>
            <a:off x="599025" y="133260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Internet speed is one of the most significant implications that are being faced by the 3D Internet.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700" name="Google Shape;700;g82ac63a52b_5_92"/>
          <p:cNvSpPr txBox="1">
            <a:spLocks noGrp="1"/>
          </p:cNvSpPr>
          <p:nvPr>
            <p:ph type="title"/>
          </p:nvPr>
        </p:nvSpPr>
        <p:spPr>
          <a:xfrm>
            <a:off x="598950" y="543048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Speed:</a:t>
            </a:r>
            <a:endParaRPr/>
          </a:p>
        </p:txBody>
      </p:sp>
      <p:cxnSp>
        <p:nvCxnSpPr>
          <p:cNvPr id="701" name="Google Shape;701;g82ac63a52b_5_92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82aa5ad406_0_2"/>
          <p:cNvSpPr txBox="1">
            <a:spLocks noGrp="1"/>
          </p:cNvSpPr>
          <p:nvPr>
            <p:ph type="body" idx="1"/>
          </p:nvPr>
        </p:nvSpPr>
        <p:spPr>
          <a:xfrm>
            <a:off x="599025" y="133260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 dirty="0">
                <a:latin typeface="Arial"/>
                <a:ea typeface="Arial"/>
                <a:cs typeface="Arial"/>
                <a:sym typeface="Arial"/>
              </a:rPr>
              <a:t>Great difficulty in displaying 3D Object with 2D Devices nature</a:t>
            </a:r>
            <a:r>
              <a:rPr lang="en" sz="2400" dirty="0" smtClean="0"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 indent="-381000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/>
              <a:t>Moreover rendering of such high </a:t>
            </a:r>
            <a:r>
              <a:rPr lang="en-US" sz="2400" dirty="0" smtClean="0"/>
              <a:t>end 3D </a:t>
            </a:r>
            <a:r>
              <a:rPr lang="en-US" sz="2400" dirty="0"/>
              <a:t>models requires high usage of RAM and </a:t>
            </a:r>
            <a:r>
              <a:rPr lang="en-US" sz="2400" dirty="0" smtClean="0"/>
              <a:t>GPU.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707" name="Google Shape;707;g82aa5ad406_0_2"/>
          <p:cNvSpPr txBox="1">
            <a:spLocks noGrp="1"/>
          </p:cNvSpPr>
          <p:nvPr>
            <p:ph type="title"/>
          </p:nvPr>
        </p:nvSpPr>
        <p:spPr>
          <a:xfrm>
            <a:off x="598950" y="543048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/>
              <a:t>Hardware:</a:t>
            </a:r>
            <a:endParaRPr dirty="0"/>
          </a:p>
        </p:txBody>
      </p:sp>
      <p:cxnSp>
        <p:nvCxnSpPr>
          <p:cNvPr id="708" name="Google Shape;708;g82aa5ad406_0_2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"/>
          <p:cNvSpPr/>
          <p:nvPr/>
        </p:nvSpPr>
        <p:spPr>
          <a:xfrm>
            <a:off x="4737370" y="1556487"/>
            <a:ext cx="3252440" cy="1433162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0" name="Google Shape;600;p2"/>
          <p:cNvSpPr txBox="1"/>
          <p:nvPr/>
        </p:nvSpPr>
        <p:spPr>
          <a:xfrm>
            <a:off x="6303384" y="1779313"/>
            <a:ext cx="1420200" cy="31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/>
                <a:ea typeface="Calibri"/>
                <a:cs typeface="Calibri"/>
                <a:sym typeface="Calibri"/>
              </a:rPr>
              <a:t>Huỳnh Thế Hiển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p2"/>
          <p:cNvSpPr txBox="1"/>
          <p:nvPr/>
        </p:nvSpPr>
        <p:spPr>
          <a:xfrm>
            <a:off x="5695099" y="2063317"/>
            <a:ext cx="2213487" cy="631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Mobile:</a:t>
            </a:r>
            <a:r>
              <a:rPr lang="en" sz="1200" dirty="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 0918.076.861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 u="sng" dirty="0">
                <a:solidFill>
                  <a:srgbClr val="1C3678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thehienvnag@gmail.com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1" dirty="0">
                <a:latin typeface="Calibri"/>
                <a:ea typeface="Calibri"/>
                <a:cs typeface="Calibri"/>
                <a:sym typeface="Calibri"/>
              </a:rPr>
              <a:t>FB: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fb/thehienvnag</a:t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2" name="Google Shape;602;p2"/>
          <p:cNvSpPr/>
          <p:nvPr/>
        </p:nvSpPr>
        <p:spPr>
          <a:xfrm>
            <a:off x="1154193" y="1556486"/>
            <a:ext cx="3282803" cy="1452014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2"/>
          <p:cNvSpPr txBox="1"/>
          <p:nvPr/>
        </p:nvSpPr>
        <p:spPr>
          <a:xfrm>
            <a:off x="3053410" y="1727124"/>
            <a:ext cx="1546200" cy="28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/>
                <a:ea typeface="Calibri"/>
                <a:cs typeface="Calibri"/>
                <a:sym typeface="Calibri"/>
              </a:rPr>
              <a:t>Đỗ Đức Nam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2"/>
          <p:cNvSpPr txBox="1"/>
          <p:nvPr/>
        </p:nvSpPr>
        <p:spPr>
          <a:xfrm>
            <a:off x="2149812" y="2007014"/>
            <a:ext cx="2171838" cy="687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Mobile:</a:t>
            </a:r>
            <a:r>
              <a:rPr lang="en" sz="1200" dirty="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 dirty="0" smtClean="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098860886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 u="sng" dirty="0" smtClean="0">
                <a:solidFill>
                  <a:srgbClr val="1C3678"/>
                </a:solidFill>
                <a:latin typeface="Calibri"/>
                <a:ea typeface="Calibri"/>
                <a:cs typeface="Calibri"/>
                <a:sym typeface="Calibri"/>
              </a:rPr>
              <a:t>namdoduc.hcm</a:t>
            </a:r>
            <a:r>
              <a:rPr lang="en" sz="1200" u="sng" dirty="0" smtClean="0">
                <a:solidFill>
                  <a:srgbClr val="1C3678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@gmail.com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1" dirty="0">
                <a:latin typeface="Calibri"/>
                <a:ea typeface="Calibri"/>
                <a:cs typeface="Calibri"/>
                <a:sym typeface="Calibri"/>
              </a:rPr>
              <a:t>FB: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 dirty="0" smtClean="0">
                <a:latin typeface="Calibri"/>
                <a:ea typeface="Calibri"/>
                <a:cs typeface="Calibri"/>
                <a:sym typeface="Calibri"/>
              </a:rPr>
              <a:t>fb/doducnamm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6" name="Google Shape;606;p2"/>
          <p:cNvSpPr/>
          <p:nvPr/>
        </p:nvSpPr>
        <p:spPr>
          <a:xfrm>
            <a:off x="3026618" y="3270650"/>
            <a:ext cx="3179629" cy="1544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p2"/>
          <p:cNvSpPr txBox="1"/>
          <p:nvPr/>
        </p:nvSpPr>
        <p:spPr>
          <a:xfrm>
            <a:off x="4660047" y="3548070"/>
            <a:ext cx="15462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/>
                <a:ea typeface="Calibri"/>
                <a:cs typeface="Calibri"/>
                <a:sym typeface="Calibri"/>
              </a:rPr>
              <a:t>Đồng Hữu Long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2"/>
          <p:cNvSpPr txBox="1"/>
          <p:nvPr/>
        </p:nvSpPr>
        <p:spPr>
          <a:xfrm>
            <a:off x="4099887" y="3906856"/>
            <a:ext cx="1980600" cy="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Mobile:</a:t>
            </a:r>
            <a:r>
              <a:rPr lang="en" sz="1200" dirty="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 0931192303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donglong</a:t>
            </a:r>
            <a:r>
              <a:rPr lang="en" sz="1200" u="sng" dirty="0">
                <a:solidFill>
                  <a:srgbClr val="1C3678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@gmail.com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1" dirty="0">
                <a:latin typeface="Calibri"/>
                <a:ea typeface="Calibri"/>
                <a:cs typeface="Calibri"/>
                <a:sym typeface="Calibri"/>
              </a:rPr>
              <a:t>FB: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fb/tranthaiduc</a:t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p2"/>
          <p:cNvSpPr txBox="1">
            <a:spLocks noGrp="1"/>
          </p:cNvSpPr>
          <p:nvPr>
            <p:ph type="title" idx="4294967295"/>
          </p:nvPr>
        </p:nvSpPr>
        <p:spPr>
          <a:xfrm>
            <a:off x="451525" y="317650"/>
            <a:ext cx="79122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/>
              <a:t>GROUP MEMBERS</a:t>
            </a:r>
            <a:endParaRPr dirty="0"/>
          </a:p>
        </p:txBody>
      </p:sp>
      <p:cxnSp>
        <p:nvCxnSpPr>
          <p:cNvPr id="610" name="Google Shape;610;p2"/>
          <p:cNvCxnSpPr/>
          <p:nvPr/>
        </p:nvCxnSpPr>
        <p:spPr>
          <a:xfrm>
            <a:off x="3120200" y="9549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11" name="Google Shape;6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0200" y="3378725"/>
            <a:ext cx="1201450" cy="1328250"/>
          </a:xfrm>
          <a:prstGeom prst="rect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173" y="1638640"/>
            <a:ext cx="1163104" cy="12974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02" y="1534543"/>
            <a:ext cx="1335709" cy="14035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2ac63a52b_5_92"/>
          <p:cNvSpPr txBox="1">
            <a:spLocks noGrp="1"/>
          </p:cNvSpPr>
          <p:nvPr>
            <p:ph type="body" idx="1"/>
          </p:nvPr>
        </p:nvSpPr>
        <p:spPr>
          <a:xfrm>
            <a:off x="599025" y="133260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lvl="0" indent="-381000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 smtClean="0"/>
              <a:t>The two above concludes </a:t>
            </a:r>
            <a:r>
              <a:rPr lang="en-US" sz="2400" dirty="0"/>
              <a:t>that the cost involved in the overall implementation is high, which may discourage the </a:t>
            </a:r>
            <a:r>
              <a:rPr lang="en-US" sz="2400" dirty="0" smtClean="0"/>
              <a:t>popularity of 3D internet.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700" name="Google Shape;700;g82ac63a52b_5_92"/>
          <p:cNvSpPr txBox="1">
            <a:spLocks noGrp="1"/>
          </p:cNvSpPr>
          <p:nvPr>
            <p:ph type="title"/>
          </p:nvPr>
        </p:nvSpPr>
        <p:spPr>
          <a:xfrm>
            <a:off x="598950" y="543048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 smtClean="0"/>
              <a:t>Cost:</a:t>
            </a:r>
            <a:endParaRPr dirty="0"/>
          </a:p>
        </p:txBody>
      </p:sp>
      <p:cxnSp>
        <p:nvCxnSpPr>
          <p:cNvPr id="701" name="Google Shape;701;g82ac63a52b_5_92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913698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708;g82aa5ad406_0_2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Google Shape;707;g82aa5ad406_0_2"/>
          <p:cNvSpPr txBox="1">
            <a:spLocks noGrp="1"/>
          </p:cNvSpPr>
          <p:nvPr>
            <p:ph type="title"/>
          </p:nvPr>
        </p:nvSpPr>
        <p:spPr>
          <a:xfrm>
            <a:off x="598950" y="543048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 smtClean="0"/>
              <a:t>VRML technology:</a:t>
            </a:r>
            <a:endParaRPr dirty="0"/>
          </a:p>
        </p:txBody>
      </p:sp>
      <p:sp>
        <p:nvSpPr>
          <p:cNvPr id="7" name="Google Shape;706;g82aa5ad406_0_2"/>
          <p:cNvSpPr txBox="1">
            <a:spLocks noGrp="1"/>
          </p:cNvSpPr>
          <p:nvPr>
            <p:ph type="body" idx="1"/>
          </p:nvPr>
        </p:nvSpPr>
        <p:spPr>
          <a:xfrm>
            <a:off x="599025" y="133260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lvl="0" indent="-381000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/>
              <a:t>VRML is the Virtual Reality Modelling Language, a system for describing 3D scenes on the Web. </a:t>
            </a:r>
            <a:endParaRPr lang="en-US" sz="2400" dirty="0" smtClean="0"/>
          </a:p>
          <a:p>
            <a:pPr lvl="0" indent="-381000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 smtClean="0"/>
              <a:t>Using </a:t>
            </a:r>
            <a:r>
              <a:rPr lang="en-US" sz="2400" dirty="0"/>
              <a:t>text files in a similar format to the HTML, VRML allows a browser to produce the illusion of a three dimensional environment. 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12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82aa5ad406_0_10"/>
          <p:cNvSpPr txBox="1">
            <a:spLocks noGrp="1"/>
          </p:cNvSpPr>
          <p:nvPr>
            <p:ph type="body" idx="1"/>
          </p:nvPr>
        </p:nvSpPr>
        <p:spPr>
          <a:xfrm>
            <a:off x="612880" y="1076291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 dirty="0">
                <a:latin typeface="Arial"/>
                <a:ea typeface="Arial"/>
                <a:cs typeface="Arial"/>
                <a:sym typeface="Arial"/>
              </a:rPr>
              <a:t>The popularity of 3G, 4G and 5G mobile network allows the most convenient ways of  transferring 3D contents between clients.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714" name="Google Shape;714;g82aa5ad406_0_10"/>
          <p:cNvSpPr txBox="1">
            <a:spLocks noGrp="1"/>
          </p:cNvSpPr>
          <p:nvPr>
            <p:ph type="title"/>
          </p:nvPr>
        </p:nvSpPr>
        <p:spPr>
          <a:xfrm>
            <a:off x="612805" y="286739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/>
              <a:t>3D Internet can be implemented:</a:t>
            </a:r>
            <a:endParaRPr dirty="0"/>
          </a:p>
        </p:txBody>
      </p:sp>
      <p:cxnSp>
        <p:nvCxnSpPr>
          <p:cNvPr id="715" name="Google Shape;715;g82aa5ad406_0_10"/>
          <p:cNvCxnSpPr/>
          <p:nvPr/>
        </p:nvCxnSpPr>
        <p:spPr>
          <a:xfrm>
            <a:off x="725155" y="971091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927" y="2757054"/>
            <a:ext cx="3816927" cy="19084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82aa5ad406_0_16"/>
          <p:cNvSpPr txBox="1">
            <a:spLocks noGrp="1"/>
          </p:cNvSpPr>
          <p:nvPr>
            <p:ph type="body" idx="1"/>
          </p:nvPr>
        </p:nvSpPr>
        <p:spPr>
          <a:xfrm>
            <a:off x="599025" y="133260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Great innovation in Virtual Reality technology (VR).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721" name="Google Shape;721;g82aa5ad406_0_16"/>
          <p:cNvSpPr txBox="1">
            <a:spLocks noGrp="1"/>
          </p:cNvSpPr>
          <p:nvPr>
            <p:ph type="title"/>
          </p:nvPr>
        </p:nvSpPr>
        <p:spPr>
          <a:xfrm>
            <a:off x="598950" y="543048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3D Internet can be implemented:</a:t>
            </a:r>
            <a:endParaRPr/>
          </a:p>
        </p:txBody>
      </p:sp>
      <p:cxnSp>
        <p:nvCxnSpPr>
          <p:cNvPr id="722" name="Google Shape;722;g82aa5ad406_0_16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50" y="2433461"/>
            <a:ext cx="3738081" cy="21045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991" y="2433460"/>
            <a:ext cx="3736610" cy="21045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82aa5ad406_0_16"/>
          <p:cNvSpPr txBox="1">
            <a:spLocks noGrp="1"/>
          </p:cNvSpPr>
          <p:nvPr>
            <p:ph type="body" idx="1"/>
          </p:nvPr>
        </p:nvSpPr>
        <p:spPr>
          <a:xfrm>
            <a:off x="599025" y="133260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-US" sz="2400" dirty="0" smtClean="0">
                <a:latin typeface="Arial"/>
                <a:ea typeface="Arial"/>
                <a:cs typeface="Arial"/>
                <a:sym typeface="Arial"/>
              </a:rPr>
              <a:t>CPU and GPU witnessed an increase in speed and power on the contrary of a decrease in cost.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721" name="Google Shape;721;g82aa5ad406_0_16"/>
          <p:cNvSpPr txBox="1">
            <a:spLocks noGrp="1"/>
          </p:cNvSpPr>
          <p:nvPr>
            <p:ph type="title"/>
          </p:nvPr>
        </p:nvSpPr>
        <p:spPr>
          <a:xfrm>
            <a:off x="598950" y="543048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3D Internet can be implemented:</a:t>
            </a:r>
            <a:endParaRPr/>
          </a:p>
        </p:txBody>
      </p:sp>
      <p:cxnSp>
        <p:nvCxnSpPr>
          <p:cNvPr id="722" name="Google Shape;722;g82aa5ad406_0_16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6" name="Picture 2" descr="Nvidia GeForce RTX 2080 Founders Edition Review | PCMa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444" y="2651074"/>
            <a:ext cx="4095461" cy="2307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620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85;g82ac63a52b_5_56">
            <a:extLst>
              <a:ext uri="{FF2B5EF4-FFF2-40B4-BE49-F238E27FC236}">
                <a16:creationId xmlns:a16="http://schemas.microsoft.com/office/drawing/2014/main" id="{46FFA72D-076D-41F9-A27E-1742BC99D7EB}"/>
              </a:ext>
            </a:extLst>
          </p:cNvPr>
          <p:cNvSpPr txBox="1">
            <a:spLocks/>
          </p:cNvSpPr>
          <p:nvPr/>
        </p:nvSpPr>
        <p:spPr>
          <a:xfrm>
            <a:off x="545913" y="1011605"/>
            <a:ext cx="8598087" cy="3382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/>
              <a:t>Participants experience virtual world.</a:t>
            </a:r>
            <a:endParaRPr lang="en-US" sz="2400" dirty="0" smtClean="0"/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/>
              <a:t>Participant have control over entire virtual space .</a:t>
            </a:r>
            <a:endParaRPr lang="en-US" sz="2400" dirty="0" smtClean="0"/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/>
              <a:t>Participants can choose to engage with an offering.</a:t>
            </a:r>
            <a:endParaRPr lang="en-US" sz="2400" dirty="0" smtClean="0"/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/>
              <a:t>Better understanding of concepts</a:t>
            </a:r>
            <a:r>
              <a:rPr lang="en-US" sz="2400" dirty="0" smtClean="0"/>
              <a:t>.</a:t>
            </a:r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/>
              <a:t>Replicates real </a:t>
            </a:r>
            <a:r>
              <a:rPr lang="en-US" sz="2400" dirty="0" smtClean="0"/>
              <a:t>life.</a:t>
            </a:r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r>
              <a:rPr lang="en-US" sz="2400" dirty="0"/>
              <a:t>Efficiency</a:t>
            </a:r>
            <a:endParaRPr lang="en-US" sz="2400" dirty="0" smtClean="0"/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endParaRPr lang="en-US" sz="2400" dirty="0">
              <a:solidFill>
                <a:schemeClr val="dk1"/>
              </a:solidFill>
            </a:endParaRPr>
          </a:p>
          <a:p>
            <a:pPr marL="0" indent="0" algn="l">
              <a:lnSpc>
                <a:spcPct val="115000"/>
              </a:lnSpc>
              <a:spcBef>
                <a:spcPts val="1200"/>
              </a:spcBef>
              <a:buSzPts val="1400"/>
            </a:pPr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5" name="Title 9">
            <a:extLst>
              <a:ext uri="{FF2B5EF4-FFF2-40B4-BE49-F238E27FC236}">
                <a16:creationId xmlns:a16="http://schemas.microsoft.com/office/drawing/2014/main" id="{E53D39A0-581E-44D7-BE0F-BDFF2525E215}"/>
              </a:ext>
            </a:extLst>
          </p:cNvPr>
          <p:cNvSpPr txBox="1">
            <a:spLocks/>
          </p:cNvSpPr>
          <p:nvPr/>
        </p:nvSpPr>
        <p:spPr>
          <a:xfrm>
            <a:off x="642895" y="510482"/>
            <a:ext cx="4451979" cy="563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Share"/>
              <a:buNone/>
              <a:defRPr sz="3300" b="1" i="0" u="none" strike="noStrike" cap="none">
                <a:solidFill>
                  <a:schemeClr val="accent3"/>
                </a:solidFill>
                <a:latin typeface="Share"/>
                <a:ea typeface="Share"/>
                <a:cs typeface="Share"/>
                <a:sym typeface="Sha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dirty="0" smtClean="0"/>
              <a:t>3D advantages: </a:t>
            </a:r>
            <a:endParaRPr lang="en-US" dirty="0"/>
          </a:p>
        </p:txBody>
      </p:sp>
      <p:cxnSp>
        <p:nvCxnSpPr>
          <p:cNvPr id="6" name="Google Shape;671;g82ac63a52b_5_40">
            <a:extLst>
              <a:ext uri="{FF2B5EF4-FFF2-40B4-BE49-F238E27FC236}">
                <a16:creationId xmlns:a16="http://schemas.microsoft.com/office/drawing/2014/main" id="{98CC5623-EFC6-42A4-986A-A9135D86A338}"/>
              </a:ext>
            </a:extLst>
          </p:cNvPr>
          <p:cNvCxnSpPr>
            <a:cxnSpLocks/>
          </p:cNvCxnSpPr>
          <p:nvPr/>
        </p:nvCxnSpPr>
        <p:spPr>
          <a:xfrm flipV="1">
            <a:off x="817216" y="1011605"/>
            <a:ext cx="2507875" cy="3032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13382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82ac63a52b_5_98"/>
          <p:cNvSpPr txBox="1">
            <a:spLocks noGrp="1"/>
          </p:cNvSpPr>
          <p:nvPr>
            <p:ph type="title"/>
          </p:nvPr>
        </p:nvSpPr>
        <p:spPr>
          <a:xfrm>
            <a:off x="583900" y="2087500"/>
            <a:ext cx="7629600" cy="1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Applications of 3D Internet</a:t>
            </a:r>
            <a:endParaRPr sz="3600"/>
          </a:p>
        </p:txBody>
      </p:sp>
      <p:sp>
        <p:nvSpPr>
          <p:cNvPr id="728" name="Google Shape;728;g82ac63a52b_5_98"/>
          <p:cNvSpPr txBox="1">
            <a:spLocks noGrp="1"/>
          </p:cNvSpPr>
          <p:nvPr>
            <p:ph type="title"/>
          </p:nvPr>
        </p:nvSpPr>
        <p:spPr>
          <a:xfrm>
            <a:off x="3797100" y="1253431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04.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82aa5ad406_0_35"/>
          <p:cNvSpPr txBox="1">
            <a:spLocks noGrp="1"/>
          </p:cNvSpPr>
          <p:nvPr>
            <p:ph type="title"/>
          </p:nvPr>
        </p:nvSpPr>
        <p:spPr>
          <a:xfrm>
            <a:off x="631050" y="134339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/>
              <a:t>Education:</a:t>
            </a:r>
            <a:endParaRPr dirty="0"/>
          </a:p>
        </p:txBody>
      </p:sp>
      <p:cxnSp>
        <p:nvCxnSpPr>
          <p:cNvPr id="734" name="Google Shape;734;g82aa5ad406_0_35"/>
          <p:cNvCxnSpPr/>
          <p:nvPr/>
        </p:nvCxnSpPr>
        <p:spPr>
          <a:xfrm>
            <a:off x="743400" y="818691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35" name="Google Shape;735;g82aa5ad406_0_35"/>
          <p:cNvSpPr txBox="1">
            <a:spLocks noGrp="1"/>
          </p:cNvSpPr>
          <p:nvPr>
            <p:ph type="body" idx="1"/>
          </p:nvPr>
        </p:nvSpPr>
        <p:spPr>
          <a:xfrm>
            <a:off x="566850" y="1000194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 dirty="0">
                <a:latin typeface="Arial"/>
                <a:ea typeface="Arial"/>
                <a:cs typeface="Arial"/>
                <a:sym typeface="Arial"/>
              </a:rPr>
              <a:t>3D Internet can be used as a platform for education by many institutions, such as colleges, universities, libraries and government entities. 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27" y="2642591"/>
            <a:ext cx="3629891" cy="203273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82aa5ad406_0_44"/>
          <p:cNvSpPr txBox="1">
            <a:spLocks noGrp="1"/>
          </p:cNvSpPr>
          <p:nvPr>
            <p:ph type="title"/>
          </p:nvPr>
        </p:nvSpPr>
        <p:spPr>
          <a:xfrm>
            <a:off x="598950" y="279811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/>
              <a:t>Religion:</a:t>
            </a:r>
            <a:endParaRPr dirty="0"/>
          </a:p>
        </p:txBody>
      </p:sp>
      <p:cxnSp>
        <p:nvCxnSpPr>
          <p:cNvPr id="741" name="Google Shape;741;g82aa5ad406_0_44"/>
          <p:cNvCxnSpPr/>
          <p:nvPr/>
        </p:nvCxnSpPr>
        <p:spPr>
          <a:xfrm>
            <a:off x="704373" y="903211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2" name="Google Shape;742;g82aa5ad406_0_44"/>
          <p:cNvSpPr txBox="1">
            <a:spLocks noGrp="1"/>
          </p:cNvSpPr>
          <p:nvPr>
            <p:ph type="body" idx="1"/>
          </p:nvPr>
        </p:nvSpPr>
        <p:spPr>
          <a:xfrm>
            <a:off x="566850" y="86155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 dirty="0">
                <a:latin typeface="Arial"/>
                <a:ea typeface="Arial"/>
                <a:cs typeface="Arial"/>
                <a:sym typeface="Arial"/>
              </a:rPr>
              <a:t>Religious organizations can make use of the 3D Internet to open virtual meeting places within specified locations. 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499" y="2381200"/>
            <a:ext cx="4417002" cy="24853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82aa5ad406_0_59"/>
          <p:cNvSpPr txBox="1">
            <a:spLocks noGrp="1"/>
          </p:cNvSpPr>
          <p:nvPr>
            <p:ph type="title"/>
          </p:nvPr>
        </p:nvSpPr>
        <p:spPr>
          <a:xfrm>
            <a:off x="598950" y="543048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/>
              <a:t>Live Sport Entertainment:</a:t>
            </a:r>
            <a:endParaRPr dirty="0"/>
          </a:p>
        </p:txBody>
      </p:sp>
      <p:cxnSp>
        <p:nvCxnSpPr>
          <p:cNvPr id="748" name="Google Shape;748;g82aa5ad406_0_59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9" name="Google Shape;749;g82aa5ad406_0_59"/>
          <p:cNvSpPr txBox="1">
            <a:spLocks noGrp="1"/>
          </p:cNvSpPr>
          <p:nvPr>
            <p:ph type="body" idx="1"/>
          </p:nvPr>
        </p:nvSpPr>
        <p:spPr>
          <a:xfrm>
            <a:off x="598950" y="1138619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 dirty="0">
                <a:latin typeface="Arial"/>
                <a:ea typeface="Arial"/>
                <a:cs typeface="Arial"/>
                <a:sym typeface="Arial"/>
              </a:rPr>
              <a:t>Popular forms of live entertainment could also be placed into the 3D Internet. 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914" y="2303055"/>
            <a:ext cx="3808360" cy="260491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4"/>
          <p:cNvSpPr/>
          <p:nvPr/>
        </p:nvSpPr>
        <p:spPr>
          <a:xfrm>
            <a:off x="8054775" y="790114"/>
            <a:ext cx="1118700" cy="5655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4"/>
          <p:cNvSpPr txBox="1">
            <a:spLocks noGrp="1"/>
          </p:cNvSpPr>
          <p:nvPr>
            <p:ph type="title" idx="15"/>
          </p:nvPr>
        </p:nvSpPr>
        <p:spPr>
          <a:xfrm>
            <a:off x="615900" y="590150"/>
            <a:ext cx="79122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19" name="Google Shape;619;p4"/>
          <p:cNvSpPr txBox="1">
            <a:spLocks noGrp="1"/>
          </p:cNvSpPr>
          <p:nvPr>
            <p:ph type="subTitle" idx="9"/>
          </p:nvPr>
        </p:nvSpPr>
        <p:spPr>
          <a:xfrm>
            <a:off x="198450" y="3405150"/>
            <a:ext cx="18861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b="1" dirty="0">
                <a:solidFill>
                  <a:srgbClr val="0B5394"/>
                </a:solidFill>
              </a:rPr>
              <a:t>3D internet </a:t>
            </a:r>
            <a:endParaRPr b="1" dirty="0">
              <a:solidFill>
                <a:srgbClr val="0B5394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b="1" dirty="0">
                <a:solidFill>
                  <a:srgbClr val="0B5394"/>
                </a:solidFill>
              </a:rPr>
              <a:t>vs. </a:t>
            </a:r>
            <a:endParaRPr b="1" dirty="0">
              <a:solidFill>
                <a:srgbClr val="0B5394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b="1" dirty="0">
                <a:solidFill>
                  <a:srgbClr val="0B5394"/>
                </a:solidFill>
              </a:rPr>
              <a:t>nowadays internet</a:t>
            </a:r>
            <a:endParaRPr b="1" dirty="0">
              <a:solidFill>
                <a:srgbClr val="0B5394"/>
              </a:solidFill>
            </a:endParaRPr>
          </a:p>
        </p:txBody>
      </p:sp>
      <p:sp>
        <p:nvSpPr>
          <p:cNvPr id="620" name="Google Shape;620;p4"/>
          <p:cNvSpPr txBox="1">
            <a:spLocks noGrp="1"/>
          </p:cNvSpPr>
          <p:nvPr>
            <p:ph type="subTitle" idx="2"/>
          </p:nvPr>
        </p:nvSpPr>
        <p:spPr>
          <a:xfrm>
            <a:off x="3597463" y="3395663"/>
            <a:ext cx="2247026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b="1" dirty="0" smtClean="0">
                <a:solidFill>
                  <a:srgbClr val="0B5394"/>
                </a:solidFill>
              </a:rPr>
              <a:t>Required Infrastructure </a:t>
            </a:r>
            <a:br>
              <a:rPr lang="en" b="1" dirty="0" smtClean="0">
                <a:solidFill>
                  <a:srgbClr val="0B5394"/>
                </a:solidFill>
              </a:rPr>
            </a:br>
            <a:r>
              <a:rPr lang="en" b="1" dirty="0" smtClean="0">
                <a:solidFill>
                  <a:srgbClr val="0B5394"/>
                </a:solidFill>
              </a:rPr>
              <a:t>and</a:t>
            </a:r>
            <a:br>
              <a:rPr lang="en" b="1" dirty="0" smtClean="0">
                <a:solidFill>
                  <a:srgbClr val="0B5394"/>
                </a:solidFill>
              </a:rPr>
            </a:br>
            <a:r>
              <a:rPr lang="en" b="1" dirty="0" smtClean="0">
                <a:solidFill>
                  <a:srgbClr val="0B5394"/>
                </a:solidFill>
              </a:rPr>
              <a:t>Technology</a:t>
            </a:r>
            <a:endParaRPr b="1" dirty="0">
              <a:solidFill>
                <a:srgbClr val="0B5394"/>
              </a:solidFill>
            </a:endParaRPr>
          </a:p>
        </p:txBody>
      </p:sp>
      <p:sp>
        <p:nvSpPr>
          <p:cNvPr id="621" name="Google Shape;621;p4"/>
          <p:cNvSpPr txBox="1">
            <a:spLocks noGrp="1"/>
          </p:cNvSpPr>
          <p:nvPr>
            <p:ph type="subTitle" idx="13"/>
          </p:nvPr>
        </p:nvSpPr>
        <p:spPr>
          <a:xfrm>
            <a:off x="1903213" y="3386175"/>
            <a:ext cx="18861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b="1" dirty="0" smtClean="0">
                <a:solidFill>
                  <a:srgbClr val="0B5394"/>
                </a:solidFill>
              </a:rPr>
              <a:t>3D Internet components</a:t>
            </a:r>
            <a:endParaRPr b="1" dirty="0">
              <a:solidFill>
                <a:srgbClr val="0B5394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b="1" dirty="0">
                <a:solidFill>
                  <a:srgbClr val="0B5394"/>
                </a:solidFill>
              </a:rPr>
              <a:t/>
            </a:r>
            <a:br>
              <a:rPr lang="en" b="1" dirty="0">
                <a:solidFill>
                  <a:srgbClr val="0B5394"/>
                </a:solidFill>
              </a:rPr>
            </a:br>
            <a:endParaRPr b="1" dirty="0">
              <a:solidFill>
                <a:srgbClr val="0B5394"/>
              </a:solidFill>
            </a:endParaRPr>
          </a:p>
        </p:txBody>
      </p:sp>
      <p:sp>
        <p:nvSpPr>
          <p:cNvPr id="622" name="Google Shape;622;p4"/>
          <p:cNvSpPr/>
          <p:nvPr/>
        </p:nvSpPr>
        <p:spPr>
          <a:xfrm>
            <a:off x="1091224" y="1343754"/>
            <a:ext cx="1118700" cy="565500"/>
          </a:xfrm>
          <a:prstGeom prst="diamond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4"/>
          <p:cNvSpPr/>
          <p:nvPr/>
        </p:nvSpPr>
        <p:spPr>
          <a:xfrm>
            <a:off x="-8301" y="-5994"/>
            <a:ext cx="1118700" cy="565500"/>
          </a:xfrm>
          <a:prstGeom prst="diamond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4"/>
          <p:cNvSpPr/>
          <p:nvPr/>
        </p:nvSpPr>
        <p:spPr>
          <a:xfrm>
            <a:off x="559349" y="-288744"/>
            <a:ext cx="1118700" cy="5655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4"/>
          <p:cNvSpPr/>
          <p:nvPr/>
        </p:nvSpPr>
        <p:spPr>
          <a:xfrm rot="5400000">
            <a:off x="7622925" y="-188962"/>
            <a:ext cx="1982400" cy="1106700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4"/>
          <p:cNvSpPr/>
          <p:nvPr/>
        </p:nvSpPr>
        <p:spPr>
          <a:xfrm>
            <a:off x="6933450" y="1355663"/>
            <a:ext cx="1118700" cy="565500"/>
          </a:xfrm>
          <a:prstGeom prst="diamond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4"/>
          <p:cNvSpPr/>
          <p:nvPr/>
        </p:nvSpPr>
        <p:spPr>
          <a:xfrm>
            <a:off x="6943200" y="790114"/>
            <a:ext cx="1118700" cy="565500"/>
          </a:xfrm>
          <a:prstGeom prst="diamond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4"/>
          <p:cNvSpPr/>
          <p:nvPr/>
        </p:nvSpPr>
        <p:spPr>
          <a:xfrm>
            <a:off x="2285975" y="2654988"/>
            <a:ext cx="1118700" cy="5655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4"/>
          <p:cNvSpPr/>
          <p:nvPr/>
        </p:nvSpPr>
        <p:spPr>
          <a:xfrm>
            <a:off x="576850" y="2655000"/>
            <a:ext cx="1118700" cy="5655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4"/>
          <p:cNvSpPr/>
          <p:nvPr/>
        </p:nvSpPr>
        <p:spPr>
          <a:xfrm>
            <a:off x="4191256" y="2701167"/>
            <a:ext cx="1118700" cy="5655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4"/>
          <p:cNvSpPr txBox="1">
            <a:spLocks noGrp="1"/>
          </p:cNvSpPr>
          <p:nvPr>
            <p:ph type="title"/>
          </p:nvPr>
        </p:nvSpPr>
        <p:spPr>
          <a:xfrm>
            <a:off x="366600" y="2290231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33" name="Google Shape;633;p4"/>
          <p:cNvSpPr txBox="1">
            <a:spLocks noGrp="1"/>
          </p:cNvSpPr>
          <p:nvPr>
            <p:ph type="title" idx="3"/>
          </p:nvPr>
        </p:nvSpPr>
        <p:spPr>
          <a:xfrm>
            <a:off x="2071363" y="2290219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35" name="Google Shape;635;p4"/>
          <p:cNvSpPr txBox="1">
            <a:spLocks noGrp="1"/>
          </p:cNvSpPr>
          <p:nvPr>
            <p:ph type="title" idx="5"/>
          </p:nvPr>
        </p:nvSpPr>
        <p:spPr>
          <a:xfrm>
            <a:off x="3946076" y="2277128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636" name="Google Shape;636;p4"/>
          <p:cNvCxnSpPr/>
          <p:nvPr/>
        </p:nvCxnSpPr>
        <p:spPr>
          <a:xfrm>
            <a:off x="3284575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7" name="Google Shape;637;p4"/>
          <p:cNvSpPr txBox="1">
            <a:spLocks noGrp="1"/>
          </p:cNvSpPr>
          <p:nvPr>
            <p:ph type="subTitle" idx="2"/>
          </p:nvPr>
        </p:nvSpPr>
        <p:spPr>
          <a:xfrm>
            <a:off x="5899394" y="3405150"/>
            <a:ext cx="18861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b="1" dirty="0">
                <a:solidFill>
                  <a:srgbClr val="0B5394"/>
                </a:solidFill>
              </a:rPr>
              <a:t>Applications </a:t>
            </a:r>
            <a:endParaRPr b="1" dirty="0">
              <a:solidFill>
                <a:srgbClr val="0B5394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b="1" dirty="0">
              <a:solidFill>
                <a:srgbClr val="0B5394"/>
              </a:solidFill>
            </a:endParaRPr>
          </a:p>
        </p:txBody>
      </p:sp>
      <p:sp>
        <p:nvSpPr>
          <p:cNvPr id="638" name="Google Shape;638;p4"/>
          <p:cNvSpPr/>
          <p:nvPr/>
        </p:nvSpPr>
        <p:spPr>
          <a:xfrm>
            <a:off x="6283094" y="2751434"/>
            <a:ext cx="1118700" cy="5655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4"/>
          <p:cNvSpPr txBox="1">
            <a:spLocks noGrp="1"/>
          </p:cNvSpPr>
          <p:nvPr>
            <p:ph type="title" idx="5"/>
          </p:nvPr>
        </p:nvSpPr>
        <p:spPr>
          <a:xfrm>
            <a:off x="6036339" y="2312727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dirty="0"/>
              <a:t>04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82aa5ad406_0_51"/>
          <p:cNvSpPr txBox="1">
            <a:spLocks noGrp="1"/>
          </p:cNvSpPr>
          <p:nvPr>
            <p:ph type="title"/>
          </p:nvPr>
        </p:nvSpPr>
        <p:spPr>
          <a:xfrm>
            <a:off x="598950" y="543048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/>
              <a:t>Embassies:</a:t>
            </a:r>
            <a:endParaRPr dirty="0"/>
          </a:p>
        </p:txBody>
      </p:sp>
      <p:cxnSp>
        <p:nvCxnSpPr>
          <p:cNvPr id="755" name="Google Shape;755;g82aa5ad406_0_51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6" name="Google Shape;756;g82aa5ad406_0_51"/>
          <p:cNvSpPr txBox="1">
            <a:spLocks noGrp="1"/>
          </p:cNvSpPr>
          <p:nvPr>
            <p:ph type="body" idx="1"/>
          </p:nvPr>
        </p:nvSpPr>
        <p:spPr>
          <a:xfrm>
            <a:off x="599025" y="133260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 dirty="0">
                <a:latin typeface="Arial"/>
                <a:ea typeface="Arial"/>
                <a:cs typeface="Arial"/>
                <a:sym typeface="Arial"/>
              </a:rPr>
              <a:t>We could create embassies in 3D Internet, where visitors will be able to talk face-to-face with a computer-generated ambassador about visas, trade and other issues.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82aa5ad406_0_67"/>
          <p:cNvSpPr txBox="1">
            <a:spLocks noGrp="1"/>
          </p:cNvSpPr>
          <p:nvPr>
            <p:ph type="title"/>
          </p:nvPr>
        </p:nvSpPr>
        <p:spPr>
          <a:xfrm>
            <a:off x="598950" y="543048"/>
            <a:ext cx="7946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/>
              <a:t>Arts:</a:t>
            </a:r>
            <a:endParaRPr dirty="0"/>
          </a:p>
        </p:txBody>
      </p:sp>
      <p:cxnSp>
        <p:nvCxnSpPr>
          <p:cNvPr id="762" name="Google Shape;762;g82aa5ad406_0_67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63" name="Google Shape;763;g82aa5ad406_0_67"/>
          <p:cNvSpPr txBox="1">
            <a:spLocks noGrp="1"/>
          </p:cNvSpPr>
          <p:nvPr>
            <p:ph type="body" idx="1"/>
          </p:nvPr>
        </p:nvSpPr>
        <p:spPr>
          <a:xfrm>
            <a:off x="599025" y="1332600"/>
            <a:ext cx="8010300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 dirty="0">
                <a:latin typeface="Arial"/>
                <a:ea typeface="Arial"/>
                <a:cs typeface="Arial"/>
                <a:sym typeface="Arial"/>
              </a:rPr>
              <a:t>The modeling in 3D Internet would allow the artists to create new forms of art.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82aa5ad406_0_75"/>
          <p:cNvSpPr txBox="1">
            <a:spLocks noGrp="1"/>
          </p:cNvSpPr>
          <p:nvPr>
            <p:ph type="subTitle" idx="4294967295"/>
          </p:nvPr>
        </p:nvSpPr>
        <p:spPr>
          <a:xfrm flipH="1">
            <a:off x="598697" y="1466025"/>
            <a:ext cx="7921848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rimo"/>
              <a:buNone/>
            </a:pPr>
            <a:r>
              <a:rPr lang="en" dirty="0"/>
              <a:t>International Journal of Current Research and Modern Education (IJCRME</a:t>
            </a:r>
            <a:r>
              <a:rPr lang="en" dirty="0" smtClean="0"/>
              <a:t>)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US" dirty="0"/>
              <a:t>Journal of Information Technology &amp; Software Engineering - Research Article </a:t>
            </a:r>
            <a:r>
              <a:rPr lang="en-US" dirty="0" smtClean="0"/>
              <a:t>3D </a:t>
            </a:r>
            <a:r>
              <a:rPr lang="en-US" dirty="0"/>
              <a:t>Internet </a:t>
            </a:r>
            <a:endParaRPr sz="1400" b="0" i="0" u="none" strike="noStrike" cap="none" dirty="0">
              <a:solidFill>
                <a:schemeClr val="accent3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69" name="Google Shape;769;g82aa5ad406_0_75"/>
          <p:cNvSpPr txBox="1">
            <a:spLocks noGrp="1"/>
          </p:cNvSpPr>
          <p:nvPr>
            <p:ph type="title"/>
          </p:nvPr>
        </p:nvSpPr>
        <p:spPr>
          <a:xfrm>
            <a:off x="615532" y="624537"/>
            <a:ext cx="4905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/>
              <a:t>RESOURCES</a:t>
            </a:r>
            <a:endParaRPr dirty="0"/>
          </a:p>
        </p:txBody>
      </p:sp>
      <p:cxnSp>
        <p:nvCxnSpPr>
          <p:cNvPr id="770" name="Google Shape;770;g82aa5ad406_0_75"/>
          <p:cNvCxnSpPr/>
          <p:nvPr/>
        </p:nvCxnSpPr>
        <p:spPr>
          <a:xfrm>
            <a:off x="711300" y="1227400"/>
            <a:ext cx="25749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82aa5ad406_0_90"/>
          <p:cNvSpPr txBox="1">
            <a:spLocks noGrp="1"/>
          </p:cNvSpPr>
          <p:nvPr>
            <p:ph type="title"/>
          </p:nvPr>
        </p:nvSpPr>
        <p:spPr>
          <a:xfrm>
            <a:off x="2455025" y="559450"/>
            <a:ext cx="42165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THANK YOU FOR YOUR LISTENING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76" name="Google Shape;776;g82aa5ad406_0_90"/>
          <p:cNvSpPr txBox="1">
            <a:spLocks noGrp="1"/>
          </p:cNvSpPr>
          <p:nvPr>
            <p:ph type="subTitle" idx="1"/>
          </p:nvPr>
        </p:nvSpPr>
        <p:spPr>
          <a:xfrm>
            <a:off x="3318875" y="979750"/>
            <a:ext cx="25062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chemeClr val="dk1"/>
                </a:solidFill>
              </a:rPr>
              <a:t>Please feel free to ask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82ac63a52b_2_0"/>
          <p:cNvSpPr txBox="1">
            <a:spLocks noGrp="1"/>
          </p:cNvSpPr>
          <p:nvPr>
            <p:ph type="title"/>
          </p:nvPr>
        </p:nvSpPr>
        <p:spPr>
          <a:xfrm>
            <a:off x="613975" y="2012550"/>
            <a:ext cx="7629600" cy="1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3D Internet </a:t>
            </a:r>
            <a:endParaRPr sz="3600"/>
          </a:p>
          <a:p>
            <a:pPr marL="45720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vs. </a:t>
            </a:r>
            <a:endParaRPr sz="3600"/>
          </a:p>
          <a:p>
            <a:pPr marL="45720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Nowadays Internet</a:t>
            </a:r>
            <a:endParaRPr sz="3600"/>
          </a:p>
        </p:txBody>
      </p:sp>
      <p:sp>
        <p:nvSpPr>
          <p:cNvPr id="645" name="Google Shape;645;g82ac63a52b_2_0"/>
          <p:cNvSpPr txBox="1">
            <a:spLocks noGrp="1"/>
          </p:cNvSpPr>
          <p:nvPr>
            <p:ph type="title"/>
          </p:nvPr>
        </p:nvSpPr>
        <p:spPr>
          <a:xfrm>
            <a:off x="3797100" y="1062206"/>
            <a:ext cx="15498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01.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9">
            <a:extLst>
              <a:ext uri="{FF2B5EF4-FFF2-40B4-BE49-F238E27FC236}">
                <a16:creationId xmlns:a16="http://schemas.microsoft.com/office/drawing/2014/main" id="{5386ED2E-202E-45F4-B42D-88EFA00F3E66}"/>
              </a:ext>
            </a:extLst>
          </p:cNvPr>
          <p:cNvSpPr txBox="1">
            <a:spLocks/>
          </p:cNvSpPr>
          <p:nvPr/>
        </p:nvSpPr>
        <p:spPr>
          <a:xfrm>
            <a:off x="355995" y="639697"/>
            <a:ext cx="407435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Share"/>
              <a:buNone/>
              <a:defRPr sz="3300" b="1" i="0" u="none" strike="noStrike" cap="none">
                <a:solidFill>
                  <a:schemeClr val="accent3"/>
                </a:solidFill>
                <a:latin typeface="Share"/>
                <a:ea typeface="Share"/>
                <a:cs typeface="Share"/>
                <a:sym typeface="Sha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What is Internet  ? </a:t>
            </a:r>
          </a:p>
        </p:txBody>
      </p:sp>
      <p:cxnSp>
        <p:nvCxnSpPr>
          <p:cNvPr id="13" name="Google Shape;671;g82ac63a52b_5_40">
            <a:extLst>
              <a:ext uri="{FF2B5EF4-FFF2-40B4-BE49-F238E27FC236}">
                <a16:creationId xmlns:a16="http://schemas.microsoft.com/office/drawing/2014/main" id="{58D978E9-C541-4247-A89D-B0C9E48BC495}"/>
              </a:ext>
            </a:extLst>
          </p:cNvPr>
          <p:cNvCxnSpPr>
            <a:cxnSpLocks/>
          </p:cNvCxnSpPr>
          <p:nvPr/>
        </p:nvCxnSpPr>
        <p:spPr>
          <a:xfrm>
            <a:off x="806245" y="1097439"/>
            <a:ext cx="3156155" cy="1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F57C590-5413-4AB3-8B77-4EC6873F8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884" y="1388031"/>
            <a:ext cx="5496232" cy="352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751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4A8D287-765B-47D8-936F-86B3A220A4CE}"/>
              </a:ext>
            </a:extLst>
          </p:cNvPr>
          <p:cNvSpPr>
            <a:spLocks noGrp="1"/>
          </p:cNvSpPr>
          <p:nvPr>
            <p:ph type="title" idx="8"/>
          </p:nvPr>
        </p:nvSpPr>
        <p:spPr>
          <a:xfrm>
            <a:off x="320667" y="616857"/>
            <a:ext cx="3690895" cy="572700"/>
          </a:xfrm>
        </p:spPr>
        <p:txBody>
          <a:bodyPr/>
          <a:lstStyle/>
          <a:p>
            <a:r>
              <a:rPr lang="en-US" dirty="0"/>
              <a:t>What is Internet ? </a:t>
            </a:r>
          </a:p>
        </p:txBody>
      </p:sp>
      <p:cxnSp>
        <p:nvCxnSpPr>
          <p:cNvPr id="11" name="Google Shape;671;g82ac63a52b_5_40">
            <a:extLst>
              <a:ext uri="{FF2B5EF4-FFF2-40B4-BE49-F238E27FC236}">
                <a16:creationId xmlns:a16="http://schemas.microsoft.com/office/drawing/2014/main" id="{0DF792DD-53CD-4067-AB10-9CB16372A7BA}"/>
              </a:ext>
            </a:extLst>
          </p:cNvPr>
          <p:cNvCxnSpPr>
            <a:cxnSpLocks/>
          </p:cNvCxnSpPr>
          <p:nvPr/>
        </p:nvCxnSpPr>
        <p:spPr>
          <a:xfrm flipV="1">
            <a:off x="607632" y="1097437"/>
            <a:ext cx="3034731" cy="1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685;g82ac63a52b_5_56">
            <a:extLst>
              <a:ext uri="{FF2B5EF4-FFF2-40B4-BE49-F238E27FC236}">
                <a16:creationId xmlns:a16="http://schemas.microsoft.com/office/drawing/2014/main" id="{2F8DD993-054E-4B79-B4B1-10D080C7079E}"/>
              </a:ext>
            </a:extLst>
          </p:cNvPr>
          <p:cNvSpPr txBox="1">
            <a:spLocks/>
          </p:cNvSpPr>
          <p:nvPr/>
        </p:nvSpPr>
        <p:spPr>
          <a:xfrm>
            <a:off x="607632" y="1332600"/>
            <a:ext cx="8157784" cy="30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381000" algn="l">
              <a:lnSpc>
                <a:spcPct val="115000"/>
              </a:lnSpc>
              <a:buSzPts val="2400"/>
              <a:buFont typeface="Arial"/>
              <a:buChar char="-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The Internet is a globally accessible information system that is publicly accessible and consists of interconnected computer networks.</a:t>
            </a:r>
          </a:p>
          <a:p>
            <a:pPr marL="76200" indent="0" algn="l">
              <a:lnSpc>
                <a:spcPct val="115000"/>
              </a:lnSpc>
              <a:buSzPts val="2400"/>
            </a:pPr>
            <a:endParaRPr lang="en-US" sz="2400" dirty="0">
              <a:latin typeface="Arial"/>
              <a:ea typeface="Arial"/>
              <a:cs typeface="Arial"/>
              <a:sym typeface="Arial"/>
            </a:endParaRPr>
          </a:p>
          <a:p>
            <a:pPr indent="-381000" algn="l">
              <a:lnSpc>
                <a:spcPct val="115000"/>
              </a:lnSpc>
              <a:buSzPts val="2400"/>
              <a:buFont typeface="Arial"/>
              <a:buChar char="-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This system transmits information in the form of  packet switching</a:t>
            </a:r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endParaRPr lang="en-US" sz="2400" dirty="0">
              <a:latin typeface="Arial"/>
              <a:ea typeface="Arial"/>
              <a:cs typeface="Arial"/>
              <a:sym typeface="Arial"/>
            </a:endParaRPr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endParaRPr lang="en-US" sz="2400" dirty="0">
              <a:latin typeface="Arial"/>
              <a:ea typeface="Arial"/>
              <a:cs typeface="Arial"/>
              <a:sym typeface="Arial"/>
            </a:endParaRPr>
          </a:p>
          <a:p>
            <a:pPr indent="0" algn="l">
              <a:lnSpc>
                <a:spcPct val="115000"/>
              </a:lnSpc>
              <a:spcBef>
                <a:spcPts val="1200"/>
              </a:spcBef>
            </a:pPr>
            <a:endParaRPr lang="en-US" sz="2400" dirty="0">
              <a:solidFill>
                <a:schemeClr val="dk1"/>
              </a:solidFill>
            </a:endParaRPr>
          </a:p>
          <a:p>
            <a:pPr marL="0" indent="0" algn="l">
              <a:lnSpc>
                <a:spcPct val="115000"/>
              </a:lnSpc>
              <a:spcBef>
                <a:spcPts val="1200"/>
              </a:spcBef>
              <a:buSzPts val="1400"/>
            </a:pPr>
            <a:endParaRPr lang="en-US" sz="24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899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AB194FB-3DFF-433E-AAA0-166E27670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353" y="1181715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62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9">
            <a:extLst>
              <a:ext uri="{FF2B5EF4-FFF2-40B4-BE49-F238E27FC236}">
                <a16:creationId xmlns:a16="http://schemas.microsoft.com/office/drawing/2014/main" id="{5386ED2E-202E-45F4-B42D-88EFA00F3E66}"/>
              </a:ext>
            </a:extLst>
          </p:cNvPr>
          <p:cNvSpPr txBox="1">
            <a:spLocks/>
          </p:cNvSpPr>
          <p:nvPr/>
        </p:nvSpPr>
        <p:spPr>
          <a:xfrm>
            <a:off x="355995" y="639697"/>
            <a:ext cx="407435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Share"/>
              <a:buNone/>
              <a:defRPr sz="3300" b="1" i="0" u="none" strike="noStrike" cap="none">
                <a:solidFill>
                  <a:schemeClr val="accent3"/>
                </a:solidFill>
                <a:latin typeface="Share"/>
                <a:ea typeface="Share"/>
                <a:cs typeface="Share"/>
                <a:sym typeface="Sha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What is Internet 3D ? </a:t>
            </a:r>
          </a:p>
        </p:txBody>
      </p:sp>
      <p:cxnSp>
        <p:nvCxnSpPr>
          <p:cNvPr id="13" name="Google Shape;671;g82ac63a52b_5_40">
            <a:extLst>
              <a:ext uri="{FF2B5EF4-FFF2-40B4-BE49-F238E27FC236}">
                <a16:creationId xmlns:a16="http://schemas.microsoft.com/office/drawing/2014/main" id="{58D978E9-C541-4247-A89D-B0C9E48BC495}"/>
              </a:ext>
            </a:extLst>
          </p:cNvPr>
          <p:cNvCxnSpPr>
            <a:cxnSpLocks/>
          </p:cNvCxnSpPr>
          <p:nvPr/>
        </p:nvCxnSpPr>
        <p:spPr>
          <a:xfrm flipV="1">
            <a:off x="607632" y="1097439"/>
            <a:ext cx="3541581" cy="1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" name="Google Shape;685;g82ac63a52b_5_56">
            <a:extLst>
              <a:ext uri="{FF2B5EF4-FFF2-40B4-BE49-F238E27FC236}">
                <a16:creationId xmlns:a16="http://schemas.microsoft.com/office/drawing/2014/main" id="{DAF4E6C9-16AA-43C8-A1D2-328F99376470}"/>
              </a:ext>
            </a:extLst>
          </p:cNvPr>
          <p:cNvSpPr txBox="1">
            <a:spLocks/>
          </p:cNvSpPr>
          <p:nvPr/>
        </p:nvSpPr>
        <p:spPr>
          <a:xfrm>
            <a:off x="206477" y="1337187"/>
            <a:ext cx="8799871" cy="3382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14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3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381000" algn="l">
              <a:lnSpc>
                <a:spcPct val="115000"/>
              </a:lnSpc>
              <a:buSzPts val="2400"/>
              <a:buFont typeface="Arial"/>
              <a:buChar char="-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Like existing internet, 3D Internets an interactive virtual environment for services, interaction and communication.</a:t>
            </a:r>
          </a:p>
          <a:p>
            <a:pPr marL="76200" indent="0" algn="l">
              <a:lnSpc>
                <a:spcPct val="115000"/>
              </a:lnSpc>
              <a:buSzPts val="2400"/>
            </a:pPr>
            <a:endParaRPr lang="en-US" sz="2400" dirty="0">
              <a:latin typeface="Arial"/>
              <a:ea typeface="Arial"/>
              <a:cs typeface="Arial"/>
              <a:sym typeface="Arial"/>
            </a:endParaRPr>
          </a:p>
          <a:p>
            <a:pPr indent="-381000" algn="l">
              <a:lnSpc>
                <a:spcPct val="115000"/>
              </a:lnSpc>
              <a:buSzPts val="2400"/>
              <a:buFont typeface="Arial"/>
              <a:buChar char="-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3D Internet are combination of two powerful forces:</a:t>
            </a:r>
          </a:p>
          <a:p>
            <a:pPr marL="76200" indent="0" algn="l">
              <a:lnSpc>
                <a:spcPct val="115000"/>
              </a:lnSpc>
              <a:buSzPts val="2400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	• The internet</a:t>
            </a:r>
          </a:p>
          <a:p>
            <a:pPr marL="76200" indent="0" algn="l">
              <a:lnSpc>
                <a:spcPct val="115000"/>
              </a:lnSpc>
              <a:buSzPts val="2400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	• 3D graphics</a:t>
            </a:r>
          </a:p>
          <a:p>
            <a:pPr indent="-381000" algn="l">
              <a:lnSpc>
                <a:spcPct val="115000"/>
              </a:lnSpc>
              <a:spcBef>
                <a:spcPts val="1200"/>
              </a:spcBef>
              <a:buSzPts val="2400"/>
              <a:buFont typeface="Arial"/>
              <a:buChar char="-"/>
            </a:pPr>
            <a:endParaRPr lang="en-US" sz="2400" dirty="0">
              <a:latin typeface="Arial"/>
              <a:ea typeface="Arial"/>
              <a:cs typeface="Arial"/>
              <a:sym typeface="Arial"/>
            </a:endParaRPr>
          </a:p>
          <a:p>
            <a:pPr indent="0" algn="l">
              <a:lnSpc>
                <a:spcPct val="115000"/>
              </a:lnSpc>
              <a:spcBef>
                <a:spcPts val="1200"/>
              </a:spcBef>
            </a:pPr>
            <a:endParaRPr lang="en-US" sz="2400" dirty="0">
              <a:solidFill>
                <a:schemeClr val="dk1"/>
              </a:solidFill>
            </a:endParaRPr>
          </a:p>
          <a:p>
            <a:pPr marL="0" indent="0" algn="l">
              <a:lnSpc>
                <a:spcPct val="115000"/>
              </a:lnSpc>
              <a:spcBef>
                <a:spcPts val="1200"/>
              </a:spcBef>
              <a:buSzPts val="1400"/>
            </a:pPr>
            <a:endParaRPr lang="en-US" sz="24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4896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A5A4882-4C79-4391-8715-91B7A95BD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87889"/>
            <a:ext cx="9144000" cy="3583430"/>
          </a:xfrm>
          <a:prstGeom prst="rect">
            <a:avLst/>
          </a:prstGeom>
        </p:spPr>
      </p:pic>
      <p:sp>
        <p:nvSpPr>
          <p:cNvPr id="13" name="Title 9">
            <a:extLst>
              <a:ext uri="{FF2B5EF4-FFF2-40B4-BE49-F238E27FC236}">
                <a16:creationId xmlns:a16="http://schemas.microsoft.com/office/drawing/2014/main" id="{E53D39A0-581E-44D7-BE0F-BDFF2525E215}"/>
              </a:ext>
            </a:extLst>
          </p:cNvPr>
          <p:cNvSpPr txBox="1">
            <a:spLocks/>
          </p:cNvSpPr>
          <p:nvPr/>
        </p:nvSpPr>
        <p:spPr>
          <a:xfrm>
            <a:off x="336329" y="530942"/>
            <a:ext cx="4451979" cy="563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Share"/>
              <a:buNone/>
              <a:defRPr sz="3300" b="1" i="0" u="none" strike="noStrike" cap="none">
                <a:solidFill>
                  <a:schemeClr val="accent3"/>
                </a:solidFill>
                <a:latin typeface="Share"/>
                <a:ea typeface="Share"/>
                <a:cs typeface="Share"/>
                <a:sym typeface="Sha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Internet 3D Challenges </a:t>
            </a:r>
          </a:p>
        </p:txBody>
      </p:sp>
      <p:cxnSp>
        <p:nvCxnSpPr>
          <p:cNvPr id="14" name="Google Shape;671;g82ac63a52b_5_40">
            <a:extLst>
              <a:ext uri="{FF2B5EF4-FFF2-40B4-BE49-F238E27FC236}">
                <a16:creationId xmlns:a16="http://schemas.microsoft.com/office/drawing/2014/main" id="{98CC5623-EFC6-42A4-986A-A9135D86A338}"/>
              </a:ext>
            </a:extLst>
          </p:cNvPr>
          <p:cNvCxnSpPr>
            <a:cxnSpLocks/>
          </p:cNvCxnSpPr>
          <p:nvPr/>
        </p:nvCxnSpPr>
        <p:spPr>
          <a:xfrm flipV="1">
            <a:off x="607632" y="1094410"/>
            <a:ext cx="3964368" cy="3031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693399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leworking Tips by Slidesgo">
  <a:themeElements>
    <a:clrScheme name="Simple Light">
      <a:dk1>
        <a:srgbClr val="1A1B36"/>
      </a:dk1>
      <a:lt1>
        <a:srgbClr val="FFFFFF"/>
      </a:lt1>
      <a:dk2>
        <a:srgbClr val="FDBC4A"/>
      </a:dk2>
      <a:lt2>
        <a:srgbClr val="31BEBE"/>
      </a:lt2>
      <a:accent1>
        <a:srgbClr val="FDBC4A"/>
      </a:accent1>
      <a:accent2>
        <a:srgbClr val="31BEBE"/>
      </a:accent2>
      <a:accent3>
        <a:srgbClr val="1A1B36"/>
      </a:accent3>
      <a:accent4>
        <a:srgbClr val="FDE0AC"/>
      </a:accent4>
      <a:accent5>
        <a:srgbClr val="1A1B36"/>
      </a:accent5>
      <a:accent6>
        <a:srgbClr val="1A1B36"/>
      </a:accent6>
      <a:hlink>
        <a:srgbClr val="1A1B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654</Words>
  <Application>Microsoft Office PowerPoint</Application>
  <PresentationFormat>On-screen Show (16:9)</PresentationFormat>
  <Paragraphs>142</Paragraphs>
  <Slides>33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Montserrat</vt:lpstr>
      <vt:lpstr>Share</vt:lpstr>
      <vt:lpstr>Arial</vt:lpstr>
      <vt:lpstr>Arimo</vt:lpstr>
      <vt:lpstr>Roboto Condensed</vt:lpstr>
      <vt:lpstr>Fira Sans Extra Condensed Medium</vt:lpstr>
      <vt:lpstr>Calibri</vt:lpstr>
      <vt:lpstr>Teleworking Tips by Slidesgo</vt:lpstr>
      <vt:lpstr>Research Technology  of 3D internet</vt:lpstr>
      <vt:lpstr>GROUP MEMBERS</vt:lpstr>
      <vt:lpstr>TABLE OF CONTENTS</vt:lpstr>
      <vt:lpstr>3D Internet  vs.  Nowadays Internet</vt:lpstr>
      <vt:lpstr>PowerPoint Presentation</vt:lpstr>
      <vt:lpstr>What is Internet ? </vt:lpstr>
      <vt:lpstr>PowerPoint Presentation</vt:lpstr>
      <vt:lpstr>PowerPoint Presentation</vt:lpstr>
      <vt:lpstr>PowerPoint Presentation</vt:lpstr>
      <vt:lpstr>PowerPoint Presentation</vt:lpstr>
      <vt:lpstr>3D Internet components</vt:lpstr>
      <vt:lpstr>PowerPoint Presentation</vt:lpstr>
      <vt:lpstr>World Server</vt:lpstr>
      <vt:lpstr>Avatar/ID Servers:</vt:lpstr>
      <vt:lpstr>Universal location servers:</vt:lpstr>
      <vt:lpstr>Clients:</vt:lpstr>
      <vt:lpstr>Required Infrastructure and Technology</vt:lpstr>
      <vt:lpstr>Speed:</vt:lpstr>
      <vt:lpstr>Hardware:</vt:lpstr>
      <vt:lpstr>Cost:</vt:lpstr>
      <vt:lpstr>VRML technology:</vt:lpstr>
      <vt:lpstr>3D Internet can be implemented:</vt:lpstr>
      <vt:lpstr>3D Internet can be implemented:</vt:lpstr>
      <vt:lpstr>3D Internet can be implemented:</vt:lpstr>
      <vt:lpstr>PowerPoint Presentation</vt:lpstr>
      <vt:lpstr>Applications of 3D Internet</vt:lpstr>
      <vt:lpstr>Education:</vt:lpstr>
      <vt:lpstr>Religion:</vt:lpstr>
      <vt:lpstr>Live Sport Entertainment:</vt:lpstr>
      <vt:lpstr>Embassies:</vt:lpstr>
      <vt:lpstr>Arts:</vt:lpstr>
      <vt:lpstr>RESOURCES</vt:lpstr>
      <vt:lpstr>THANK YOU FOR YOUR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Technology  of 3D internet</dc:title>
  <dc:creator>Hien Huynh</dc:creator>
  <cp:lastModifiedBy>DO NAM</cp:lastModifiedBy>
  <cp:revision>29</cp:revision>
  <dcterms:modified xsi:type="dcterms:W3CDTF">2020-08-18T02:46:58Z</dcterms:modified>
</cp:coreProperties>
</file>